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9.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2.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4.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5.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6.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7.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52" r:id="rId6"/>
    <p:sldMasterId id="2147484576" r:id="rId7"/>
    <p:sldMasterId id="2147484615" r:id="rId8"/>
    <p:sldMasterId id="2147484617" r:id="rId9"/>
    <p:sldMasterId id="2147484630" r:id="rId10"/>
    <p:sldMasterId id="2147484639" r:id="rId11"/>
    <p:sldMasterId id="2147484664" r:id="rId12"/>
    <p:sldMasterId id="2147484777" r:id="rId13"/>
    <p:sldMasterId id="2147484889" r:id="rId14"/>
    <p:sldMasterId id="2147484897" r:id="rId15"/>
    <p:sldMasterId id="2147484944" r:id="rId16"/>
    <p:sldMasterId id="2147485105" r:id="rId17"/>
    <p:sldMasterId id="2147485130" r:id="rId18"/>
    <p:sldMasterId id="2147485166" r:id="rId19"/>
    <p:sldMasterId id="2147485202" r:id="rId20"/>
    <p:sldMasterId id="2147485227" r:id="rId21"/>
  </p:sldMasterIdLst>
  <p:notesMasterIdLst>
    <p:notesMasterId r:id="rId59"/>
  </p:notesMasterIdLst>
  <p:handoutMasterIdLst>
    <p:handoutMasterId r:id="rId60"/>
  </p:handoutMasterIdLst>
  <p:sldIdLst>
    <p:sldId id="1577" r:id="rId22"/>
    <p:sldId id="1563" r:id="rId23"/>
    <p:sldId id="1660" r:id="rId24"/>
    <p:sldId id="1670" r:id="rId25"/>
    <p:sldId id="1685" r:id="rId26"/>
    <p:sldId id="1702" r:id="rId27"/>
    <p:sldId id="1663" r:id="rId28"/>
    <p:sldId id="1699" r:id="rId29"/>
    <p:sldId id="1703" r:id="rId30"/>
    <p:sldId id="1704" r:id="rId31"/>
    <p:sldId id="1665" r:id="rId32"/>
    <p:sldId id="1689" r:id="rId33"/>
    <p:sldId id="1601" r:id="rId34"/>
    <p:sldId id="1707" r:id="rId35"/>
    <p:sldId id="1709" r:id="rId36"/>
    <p:sldId id="1710" r:id="rId37"/>
    <p:sldId id="1600" r:id="rId38"/>
    <p:sldId id="1608" r:id="rId39"/>
    <p:sldId id="1696" r:id="rId40"/>
    <p:sldId id="1678" r:id="rId41"/>
    <p:sldId id="1667" r:id="rId42"/>
    <p:sldId id="1705" r:id="rId43"/>
    <p:sldId id="1706" r:id="rId44"/>
    <p:sldId id="1669" r:id="rId45"/>
    <p:sldId id="1713" r:id="rId46"/>
    <p:sldId id="1604" r:id="rId47"/>
    <p:sldId id="1606" r:id="rId48"/>
    <p:sldId id="1616" r:id="rId49"/>
    <p:sldId id="1711" r:id="rId50"/>
    <p:sldId id="1708" r:id="rId51"/>
    <p:sldId id="1712" r:id="rId52"/>
    <p:sldId id="1676" r:id="rId53"/>
    <p:sldId id="1516" r:id="rId54"/>
    <p:sldId id="1695" r:id="rId55"/>
    <p:sldId id="1680" r:id="rId56"/>
    <p:sldId id="1722" r:id="rId57"/>
    <p:sldId id="1687"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id="{E1C8FB21-FF75-44A0-8090-B2FB240B014B}">
          <p14:sldIdLst>
            <p14:sldId id="1577"/>
            <p14:sldId id="1563"/>
            <p14:sldId id="1660"/>
            <p14:sldId id="1670"/>
            <p14:sldId id="1685"/>
            <p14:sldId id="1702"/>
            <p14:sldId id="1663"/>
            <p14:sldId id="1699"/>
            <p14:sldId id="1703"/>
            <p14:sldId id="1704"/>
            <p14:sldId id="1665"/>
            <p14:sldId id="1689"/>
            <p14:sldId id="1601"/>
            <p14:sldId id="1707"/>
            <p14:sldId id="1709"/>
            <p14:sldId id="1710"/>
            <p14:sldId id="1600"/>
            <p14:sldId id="1608"/>
            <p14:sldId id="1696"/>
            <p14:sldId id="1678"/>
            <p14:sldId id="1667"/>
            <p14:sldId id="1705"/>
            <p14:sldId id="1706"/>
            <p14:sldId id="1669"/>
            <p14:sldId id="1713"/>
            <p14:sldId id="1604"/>
            <p14:sldId id="1606"/>
            <p14:sldId id="1616"/>
            <p14:sldId id="1711"/>
            <p14:sldId id="1708"/>
            <p14:sldId id="1712"/>
            <p14:sldId id="1676"/>
            <p14:sldId id="1516"/>
            <p14:sldId id="1695"/>
            <p14:sldId id="1680"/>
            <p14:sldId id="1722"/>
            <p14:sldId id="16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C7C7C7"/>
    <a:srgbClr val="0078D7"/>
    <a:srgbClr val="737373"/>
    <a:srgbClr val="000000"/>
    <a:srgbClr val="107C10"/>
    <a:srgbClr val="FFB900"/>
    <a:srgbClr val="E81123"/>
    <a:srgbClr val="008272"/>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79178" autoAdjust="0"/>
  </p:normalViewPr>
  <p:slideViewPr>
    <p:cSldViewPr>
      <p:cViewPr varScale="1">
        <p:scale>
          <a:sx n="85" d="100"/>
          <a:sy n="85" d="100"/>
        </p:scale>
        <p:origin x="336" y="120"/>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87" d="100"/>
          <a:sy n="87" d="100"/>
        </p:scale>
        <p:origin x="31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61"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11/20/2017 12:16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11/20/2017 12:15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https://channel9.msdn.com/Events/Connect/2017/G100</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03489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23387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16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86485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166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46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766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9674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662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24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1407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153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25817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26193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spc="0" dirty="0">
                <a:gradFill>
                  <a:gsLst>
                    <a:gs pos="1250">
                      <a:srgbClr val="505050"/>
                    </a:gs>
                    <a:gs pos="100000">
                      <a:srgbClr val="505050"/>
                    </a:gs>
                  </a:gsLst>
                  <a:lin ang="5400000" scaled="0"/>
                </a:gradFill>
                <a:latin typeface="Segoe UI Semilight"/>
              </a:rPr>
              <a:t>Using an existing </a:t>
            </a:r>
            <a:r>
              <a:rPr lang="en-US" sz="900" spc="0" dirty="0" err="1">
                <a:gradFill>
                  <a:gsLst>
                    <a:gs pos="1250">
                      <a:srgbClr val="505050"/>
                    </a:gs>
                    <a:gs pos="100000">
                      <a:srgbClr val="505050"/>
                    </a:gs>
                  </a:gsLst>
                  <a:lin ang="5400000" scaled="0"/>
                </a:gradFill>
                <a:latin typeface="Segoe UI Semilight"/>
              </a:rPr>
              <a:t>.Net</a:t>
            </a:r>
            <a:r>
              <a:rPr lang="en-US" sz="900" spc="0" dirty="0">
                <a:gradFill>
                  <a:gsLst>
                    <a:gs pos="1250">
                      <a:srgbClr val="505050"/>
                    </a:gs>
                    <a:gs pos="100000">
                      <a:srgbClr val="505050"/>
                    </a:gs>
                  </a:gsLst>
                  <a:lin ang="5400000" scaled="0"/>
                </a:gradFill>
                <a:latin typeface="Segoe UI Semilight"/>
              </a:rPr>
              <a:t>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80312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spc="0" dirty="0">
                <a:gradFill>
                  <a:gsLst>
                    <a:gs pos="1250">
                      <a:srgbClr val="505050"/>
                    </a:gs>
                    <a:gs pos="100000">
                      <a:srgbClr val="505050"/>
                    </a:gs>
                  </a:gsLst>
                  <a:lin ang="5400000" scaled="0"/>
                </a:gradFill>
                <a:latin typeface="Segoe UI Semilight"/>
              </a:rPr>
              <a:t>Using an existing </a:t>
            </a:r>
            <a:r>
              <a:rPr lang="en-US" sz="900" spc="0" dirty="0" err="1">
                <a:gradFill>
                  <a:gsLst>
                    <a:gs pos="1250">
                      <a:srgbClr val="505050"/>
                    </a:gs>
                    <a:gs pos="100000">
                      <a:srgbClr val="505050"/>
                    </a:gs>
                  </a:gsLst>
                  <a:lin ang="5400000" scaled="0"/>
                </a:gradFill>
                <a:latin typeface="Segoe UI Semilight"/>
              </a:rPr>
              <a:t>.Net</a:t>
            </a:r>
            <a:r>
              <a:rPr lang="en-US" sz="900" spc="0" dirty="0">
                <a:gradFill>
                  <a:gsLst>
                    <a:gs pos="1250">
                      <a:srgbClr val="505050"/>
                    </a:gs>
                    <a:gs pos="100000">
                      <a:srgbClr val="505050"/>
                    </a:gs>
                  </a:gsLst>
                  <a:lin ang="5400000" scaled="0"/>
                </a:gradFill>
                <a:latin typeface="Segoe UI Semilight"/>
              </a:rPr>
              <a:t>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77102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08940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226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Visual </a:t>
            </a:r>
            <a:r>
              <a:rPr lang="en-US"/>
              <a:t>Studio for </a:t>
            </a:r>
            <a:r>
              <a:rPr lang="en-US" dirty="0"/>
              <a:t>Mac </a:t>
            </a:r>
            <a:r>
              <a:rPr lang="en-US"/>
              <a:t>[</a:t>
            </a:r>
            <a:r>
              <a:rPr lang="en-US" dirty="0"/>
              <a:t>preview] </a:t>
            </a:r>
            <a:r>
              <a:rPr lang="en-US"/>
              <a:t>a callout.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246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136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855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305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758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52881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039808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095814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11/20/2017 12:15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57329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090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6611547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8114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91734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91637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spc="0" dirty="0">
                <a:gradFill>
                  <a:gsLst>
                    <a:gs pos="1250">
                      <a:srgbClr val="505050"/>
                    </a:gs>
                    <a:gs pos="100000">
                      <a:srgbClr val="505050"/>
                    </a:gs>
                  </a:gsLst>
                  <a:lin ang="5400000" scaled="0"/>
                </a:gradFill>
                <a:latin typeface="Segoe UI Semilight"/>
              </a:rPr>
              <a:t>Using an existing .NET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2116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3937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20582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246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16854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9.xml"/><Relationship Id="rId4" Type="http://schemas.openxmlformats.org/officeDocument/2006/relationships/image" Target="../media/image34.emf"/></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9.xml"/><Relationship Id="rId5" Type="http://schemas.openxmlformats.org/officeDocument/2006/relationships/image" Target="../media/image34.emf"/><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image" Target="../media/image34.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image" Target="../media/image34.emf"/></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9.xml"/><Relationship Id="rId4" Type="http://schemas.openxmlformats.org/officeDocument/2006/relationships/image" Target="../media/image34.emf"/></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3.xml"/><Relationship Id="rId4" Type="http://schemas.openxmlformats.org/officeDocument/2006/relationships/image" Target="../media/image43.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jpg"/><Relationship Id="rId1" Type="http://schemas.openxmlformats.org/officeDocument/2006/relationships/slideMaster" Target="../slideMasters/slideMaster13.xml"/><Relationship Id="rId4" Type="http://schemas.openxmlformats.org/officeDocument/2006/relationships/image" Target="../media/image4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4.xml"/><Relationship Id="rId4" Type="http://schemas.openxmlformats.org/officeDocument/2006/relationships/image" Target="../media/image39.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5.xml"/><Relationship Id="rId4" Type="http://schemas.openxmlformats.org/officeDocument/2006/relationships/image" Target="../media/image39.png"/></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7.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5.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5.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34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5.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6.xml"/><Relationship Id="rId4" Type="http://schemas.openxmlformats.org/officeDocument/2006/relationships/image" Target="../media/image39.png"/></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7.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6.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6.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38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6.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7.xml"/><Relationship Id="rId4" Type="http://schemas.openxmlformats.org/officeDocument/2006/relationships/image" Target="../media/image39.png"/></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8.xml"/><Relationship Id="rId4" Type="http://schemas.openxmlformats.org/officeDocument/2006/relationships/image" Target="../media/image39.png"/></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251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72048" y="1151364"/>
            <a:ext cx="11892379" cy="2092881"/>
          </a:xfrm>
        </p:spPr>
        <p:txBody>
          <a:bodyPr/>
          <a:lstStyle>
            <a:lvl1pPr>
              <a:defRPr>
                <a:solidFill>
                  <a:srgbClr val="32145A"/>
                </a:solidFill>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a:xfrm>
            <a:off x="272048" y="96934"/>
            <a:ext cx="11892379" cy="932603"/>
          </a:xfrm>
        </p:spPr>
        <p:txBody>
          <a:bodyPr/>
          <a:lstStyle>
            <a:lvl1pPr>
              <a:defRPr sz="4896">
                <a:solidFill>
                  <a:srgbClr val="32145A"/>
                </a:solidFill>
              </a:defRPr>
            </a:lvl1pPr>
          </a:lstStyle>
          <a:p>
            <a:r>
              <a:rPr lang="en-US"/>
              <a:t>Click to edit title</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40" y="6303714"/>
            <a:ext cx="1865471" cy="686104"/>
          </a:xfrm>
          <a:prstGeom prst="rect">
            <a:avLst/>
          </a:prstGeom>
        </p:spPr>
      </p:pic>
    </p:spTree>
    <p:extLst>
      <p:ext uri="{BB962C8B-B14F-4D97-AF65-F5344CB8AC3E}">
        <p14:creationId xmlns:p14="http://schemas.microsoft.com/office/powerpoint/2010/main" val="28431687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4"/>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545815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alkin Build 201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411113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14446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71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250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2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1675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alkin Build 201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785209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01254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968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89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2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3450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black">
          <a:xfrm>
            <a:off x="457200" y="479425"/>
            <a:ext cx="1449939" cy="306604"/>
          </a:xfrm>
          <a:prstGeom prst="rect">
            <a:avLst/>
          </a:prstGeom>
        </p:spPr>
      </p:pic>
      <p:grpSp>
        <p:nvGrpSpPr>
          <p:cNvPr id="2" name="Group 1"/>
          <p:cNvGrpSpPr/>
          <p:nvPr userDrawn="1"/>
        </p:nvGrpSpPr>
        <p:grpSpPr bwMode="black">
          <a:xfrm>
            <a:off x="394445" y="1211288"/>
            <a:ext cx="3915640" cy="3177845"/>
            <a:chOff x="394443" y="1325247"/>
            <a:chExt cx="3629258" cy="2945424"/>
          </a:xfrm>
        </p:grpSpPr>
        <p:sp>
          <p:nvSpPr>
            <p:cNvPr id="82" name="Freeform 5"/>
            <p:cNvSpPr>
              <a:spLocks/>
            </p:cNvSpPr>
            <p:nvPr userDrawn="1"/>
          </p:nvSpPr>
          <p:spPr bwMode="black">
            <a:xfrm>
              <a:off x="452957" y="1363316"/>
              <a:ext cx="525213" cy="52380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6"/>
            <p:cNvSpPr>
              <a:spLocks noEditPoints="1"/>
            </p:cNvSpPr>
            <p:nvPr userDrawn="1"/>
          </p:nvSpPr>
          <p:spPr bwMode="black">
            <a:xfrm>
              <a:off x="1096607" y="1340052"/>
              <a:ext cx="78253" cy="547068"/>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7"/>
            <p:cNvSpPr>
              <a:spLocks/>
            </p:cNvSpPr>
            <p:nvPr userDrawn="1"/>
          </p:nvSpPr>
          <p:spPr bwMode="black">
            <a:xfrm>
              <a:off x="1255229" y="1503608"/>
              <a:ext cx="277059" cy="391266"/>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
            <p:cNvSpPr>
              <a:spLocks/>
            </p:cNvSpPr>
            <p:nvPr userDrawn="1"/>
          </p:nvSpPr>
          <p:spPr bwMode="black">
            <a:xfrm>
              <a:off x="1620410" y="1505018"/>
              <a:ext cx="191756" cy="382101"/>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9"/>
            <p:cNvSpPr>
              <a:spLocks noEditPoints="1"/>
            </p:cNvSpPr>
            <p:nvPr userDrawn="1"/>
          </p:nvSpPr>
          <p:spPr bwMode="black">
            <a:xfrm>
              <a:off x="1838955" y="1503608"/>
              <a:ext cx="361657" cy="391266"/>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0"/>
            <p:cNvSpPr>
              <a:spLocks/>
            </p:cNvSpPr>
            <p:nvPr userDrawn="1"/>
          </p:nvSpPr>
          <p:spPr bwMode="black">
            <a:xfrm>
              <a:off x="2267586" y="1503608"/>
              <a:ext cx="227005" cy="391266"/>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1"/>
            <p:cNvSpPr>
              <a:spLocks noEditPoints="1"/>
            </p:cNvSpPr>
            <p:nvPr userDrawn="1"/>
          </p:nvSpPr>
          <p:spPr bwMode="black">
            <a:xfrm>
              <a:off x="2550989" y="1503608"/>
              <a:ext cx="363772" cy="39126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12"/>
            <p:cNvSpPr>
              <a:spLocks/>
            </p:cNvSpPr>
            <p:nvPr userDrawn="1"/>
          </p:nvSpPr>
          <p:spPr bwMode="black">
            <a:xfrm>
              <a:off x="2951420" y="1325247"/>
              <a:ext cx="221365" cy="561872"/>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13"/>
            <p:cNvSpPr>
              <a:spLocks/>
            </p:cNvSpPr>
            <p:nvPr userDrawn="1"/>
          </p:nvSpPr>
          <p:spPr bwMode="black">
            <a:xfrm>
              <a:off x="3191115" y="1401385"/>
              <a:ext cx="215020" cy="493489"/>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14"/>
            <p:cNvSpPr>
              <a:spLocks/>
            </p:cNvSpPr>
            <p:nvPr userDrawn="1"/>
          </p:nvSpPr>
          <p:spPr bwMode="black">
            <a:xfrm>
              <a:off x="394443" y="2155013"/>
              <a:ext cx="669030" cy="52380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15"/>
            <p:cNvSpPr>
              <a:spLocks noEditPoints="1"/>
            </p:cNvSpPr>
            <p:nvPr userDrawn="1"/>
          </p:nvSpPr>
          <p:spPr bwMode="black">
            <a:xfrm>
              <a:off x="1086737" y="2295305"/>
              <a:ext cx="361657" cy="391971"/>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16"/>
            <p:cNvSpPr>
              <a:spLocks/>
            </p:cNvSpPr>
            <p:nvPr userDrawn="1"/>
          </p:nvSpPr>
          <p:spPr bwMode="black">
            <a:xfrm>
              <a:off x="1540042" y="2296715"/>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17"/>
            <p:cNvSpPr>
              <a:spLocks noChangeArrowheads="1"/>
            </p:cNvSpPr>
            <p:nvPr userDrawn="1"/>
          </p:nvSpPr>
          <p:spPr bwMode="black">
            <a:xfrm>
              <a:off x="1795246" y="2125404"/>
              <a:ext cx="60629" cy="5534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18"/>
            <p:cNvSpPr>
              <a:spLocks noEditPoints="1"/>
            </p:cNvSpPr>
            <p:nvPr userDrawn="1"/>
          </p:nvSpPr>
          <p:spPr bwMode="black">
            <a:xfrm>
              <a:off x="1945408" y="2125404"/>
              <a:ext cx="340507" cy="561872"/>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19"/>
            <p:cNvSpPr>
              <a:spLocks/>
            </p:cNvSpPr>
            <p:nvPr userDrawn="1"/>
          </p:nvSpPr>
          <p:spPr bwMode="black">
            <a:xfrm>
              <a:off x="2354299" y="2303765"/>
              <a:ext cx="513228" cy="37505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20"/>
            <p:cNvSpPr>
              <a:spLocks noEditPoints="1"/>
            </p:cNvSpPr>
            <p:nvPr userDrawn="1"/>
          </p:nvSpPr>
          <p:spPr bwMode="black">
            <a:xfrm>
              <a:off x="2929566" y="2131749"/>
              <a:ext cx="76843" cy="547068"/>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21"/>
            <p:cNvSpPr>
              <a:spLocks noEditPoints="1"/>
            </p:cNvSpPr>
            <p:nvPr userDrawn="1"/>
          </p:nvSpPr>
          <p:spPr bwMode="black">
            <a:xfrm>
              <a:off x="3088187" y="2125404"/>
              <a:ext cx="338392" cy="561872"/>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22"/>
            <p:cNvSpPr>
              <a:spLocks noEditPoints="1"/>
            </p:cNvSpPr>
            <p:nvPr userDrawn="1"/>
          </p:nvSpPr>
          <p:spPr bwMode="black">
            <a:xfrm>
              <a:off x="3518227" y="2295305"/>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23"/>
            <p:cNvSpPr>
              <a:spLocks noEditPoints="1"/>
            </p:cNvSpPr>
            <p:nvPr userDrawn="1"/>
          </p:nvSpPr>
          <p:spPr bwMode="black">
            <a:xfrm>
              <a:off x="452957" y="2946711"/>
              <a:ext cx="315128" cy="52380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24"/>
            <p:cNvSpPr>
              <a:spLocks noEditPoints="1"/>
            </p:cNvSpPr>
            <p:nvPr userDrawn="1"/>
          </p:nvSpPr>
          <p:spPr bwMode="black">
            <a:xfrm>
              <a:off x="803334" y="3087003"/>
              <a:ext cx="289748" cy="391971"/>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25"/>
            <p:cNvSpPr>
              <a:spLocks/>
            </p:cNvSpPr>
            <p:nvPr userDrawn="1"/>
          </p:nvSpPr>
          <p:spPr bwMode="black">
            <a:xfrm>
              <a:off x="120517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26"/>
            <p:cNvSpPr>
              <a:spLocks/>
            </p:cNvSpPr>
            <p:nvPr userDrawn="1"/>
          </p:nvSpPr>
          <p:spPr bwMode="black">
            <a:xfrm>
              <a:off x="1438524" y="2985485"/>
              <a:ext cx="213610" cy="493489"/>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27"/>
            <p:cNvSpPr>
              <a:spLocks/>
            </p:cNvSpPr>
            <p:nvPr userDrawn="1"/>
          </p:nvSpPr>
          <p:spPr bwMode="black">
            <a:xfrm>
              <a:off x="1731798" y="3087003"/>
              <a:ext cx="305258"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28"/>
            <p:cNvSpPr>
              <a:spLocks noEditPoints="1"/>
            </p:cNvSpPr>
            <p:nvPr userDrawn="1"/>
          </p:nvSpPr>
          <p:spPr bwMode="black">
            <a:xfrm>
              <a:off x="2118834" y="3087003"/>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29"/>
            <p:cNvSpPr>
              <a:spLocks/>
            </p:cNvSpPr>
            <p:nvPr userDrawn="1"/>
          </p:nvSpPr>
          <p:spPr bwMode="black">
            <a:xfrm>
              <a:off x="252772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Freeform 30"/>
            <p:cNvSpPr>
              <a:spLocks/>
            </p:cNvSpPr>
            <p:nvPr userDrawn="1"/>
          </p:nvSpPr>
          <p:spPr bwMode="black">
            <a:xfrm>
              <a:off x="419822" y="3728538"/>
              <a:ext cx="383511" cy="542133"/>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31"/>
            <p:cNvSpPr>
              <a:spLocks noEditPoints="1"/>
            </p:cNvSpPr>
            <p:nvPr userDrawn="1"/>
          </p:nvSpPr>
          <p:spPr bwMode="black">
            <a:xfrm>
              <a:off x="871717" y="3878700"/>
              <a:ext cx="363772" cy="391971"/>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32"/>
            <p:cNvSpPr>
              <a:spLocks/>
            </p:cNvSpPr>
            <p:nvPr userDrawn="1"/>
          </p:nvSpPr>
          <p:spPr bwMode="black">
            <a:xfrm>
              <a:off x="1325022" y="3878700"/>
              <a:ext cx="305258" cy="383511"/>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Freeform 33"/>
            <p:cNvSpPr>
              <a:spLocks/>
            </p:cNvSpPr>
            <p:nvPr userDrawn="1"/>
          </p:nvSpPr>
          <p:spPr bwMode="black">
            <a:xfrm>
              <a:off x="1702188" y="3700339"/>
              <a:ext cx="222070" cy="561872"/>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Freeform 34"/>
            <p:cNvSpPr>
              <a:spLocks noEditPoints="1"/>
            </p:cNvSpPr>
            <p:nvPr userDrawn="1"/>
          </p:nvSpPr>
          <p:spPr bwMode="black">
            <a:xfrm>
              <a:off x="1943998" y="3878700"/>
              <a:ext cx="321473"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Freeform 35"/>
            <p:cNvSpPr>
              <a:spLocks/>
            </p:cNvSpPr>
            <p:nvPr userDrawn="1"/>
          </p:nvSpPr>
          <p:spPr bwMode="black">
            <a:xfrm>
              <a:off x="2350774" y="3880815"/>
              <a:ext cx="193166" cy="381396"/>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Freeform 36"/>
            <p:cNvSpPr>
              <a:spLocks noEditPoints="1"/>
            </p:cNvSpPr>
            <p:nvPr userDrawn="1"/>
          </p:nvSpPr>
          <p:spPr bwMode="black">
            <a:xfrm>
              <a:off x="2569319" y="3878700"/>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Freeform 37"/>
            <p:cNvSpPr>
              <a:spLocks/>
            </p:cNvSpPr>
            <p:nvPr userDrawn="1"/>
          </p:nvSpPr>
          <p:spPr bwMode="black">
            <a:xfrm>
              <a:off x="2978210" y="3878700"/>
              <a:ext cx="304553"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Freeform 38"/>
            <p:cNvSpPr>
              <a:spLocks/>
            </p:cNvSpPr>
            <p:nvPr userDrawn="1"/>
          </p:nvSpPr>
          <p:spPr bwMode="black">
            <a:xfrm>
              <a:off x="3366656" y="3878700"/>
              <a:ext cx="274944" cy="391971"/>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Freeform 39"/>
            <p:cNvSpPr>
              <a:spLocks noEditPoints="1"/>
            </p:cNvSpPr>
            <p:nvPr userDrawn="1"/>
          </p:nvSpPr>
          <p:spPr bwMode="black">
            <a:xfrm>
              <a:off x="3703638" y="3878700"/>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57" name="TextBox 156"/>
          <p:cNvSpPr txBox="1"/>
          <p:nvPr userDrawn="1"/>
        </p:nvSpPr>
        <p:spPr>
          <a:xfrm>
            <a:off x="10603689" y="6062368"/>
            <a:ext cx="1558084" cy="634440"/>
          </a:xfrm>
          <a:prstGeom prst="rect">
            <a:avLst/>
          </a:prstGeom>
          <a:noFill/>
        </p:spPr>
        <p:txBody>
          <a:bodyPr wrap="none" lIns="182854" tIns="146283" rIns="182854" bIns="146283" rtlCol="0" anchor="b">
            <a:spAutoFit/>
          </a:bodyPr>
          <a:lstStyle/>
          <a:p>
            <a:pPr marL="0" marR="0" lvl="0" indent="0" algn="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#WPC16</a:t>
            </a:r>
          </a:p>
        </p:txBody>
      </p:sp>
    </p:spTree>
    <p:extLst>
      <p:ext uri="{BB962C8B-B14F-4D97-AF65-F5344CB8AC3E}">
        <p14:creationId xmlns:p14="http://schemas.microsoft.com/office/powerpoint/2010/main" val="421911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266176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2498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6793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524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404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146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833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9921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547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7468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255"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74639" y="3954463"/>
            <a:ext cx="11612816"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443462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636"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91328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34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94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3518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586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288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4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5872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defTabSz="932111"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008234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8321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3826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72805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Walkin No til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a:xfrm>
            <a:off x="0" y="0"/>
            <a:ext cx="12436475" cy="6995517"/>
          </a:xfrm>
          <a:prstGeom prst="rect">
            <a:avLst/>
          </a:prstGeom>
        </p:spPr>
      </p:pic>
      <p:grpSp>
        <p:nvGrpSpPr>
          <p:cNvPr id="9" name="Group 8"/>
          <p:cNvGrpSpPr>
            <a:grpSpLocks noChangeAspect="1"/>
          </p:cNvGrpSpPr>
          <p:nvPr userDrawn="1"/>
        </p:nvGrpSpPr>
        <p:grpSpPr bwMode="black">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4708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4" name="Rectangle 3"/>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4" y="6498548"/>
            <a:ext cx="1066800" cy="233151"/>
          </a:xfrm>
          <a:prstGeom prst="rect">
            <a:avLst/>
          </a:prstGeom>
          <a:noFill/>
          <a:ln>
            <a:noFill/>
          </a:ln>
        </p:spPr>
      </p:pic>
      <p:pic>
        <p:nvPicPr>
          <p:cNvPr id="6" name="Picture 5"/>
          <p:cNvPicPr>
            <a:picLocks noChangeAspect="1"/>
          </p:cNvPicPr>
          <p:nvPr userDrawn="1"/>
        </p:nvPicPr>
        <p:blipFill>
          <a:blip r:embed="rId4"/>
          <a:stretch>
            <a:fillRect/>
          </a:stretch>
        </p:blipFill>
        <p:spPr>
          <a:xfrm>
            <a:off x="546448" y="400722"/>
            <a:ext cx="3245572" cy="520050"/>
          </a:xfrm>
          <a:prstGeom prst="rect">
            <a:avLst/>
          </a:prstGeom>
        </p:spPr>
      </p:pic>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Tree>
    <p:extLst>
      <p:ext uri="{BB962C8B-B14F-4D97-AF65-F5344CB8AC3E}">
        <p14:creationId xmlns:p14="http://schemas.microsoft.com/office/powerpoint/2010/main" val="117273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7" name="Rectangle 6"/>
          <p:cNvSpPr/>
          <p:nvPr userDrawn="1"/>
        </p:nvSpPr>
        <p:spPr bwMode="auto">
          <a:xfrm>
            <a:off x="2"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7203" y="220102"/>
            <a:ext cx="1211509" cy="259752"/>
          </a:xfrm>
          <a:prstGeom prst="rect">
            <a:avLst/>
          </a:prstGeom>
        </p:spPr>
      </p:pic>
      <p:pic>
        <p:nvPicPr>
          <p:cNvPr id="9" name="Picture 8"/>
          <p:cNvPicPr>
            <a:picLocks noChangeAspect="1"/>
          </p:cNvPicPr>
          <p:nvPr userDrawn="1"/>
        </p:nvPicPr>
        <p:blipFill>
          <a:blip r:embed="rId3"/>
          <a:stretch>
            <a:fillRect/>
          </a:stretch>
        </p:blipFill>
        <p:spPr>
          <a:xfrm>
            <a:off x="8894159" y="6351586"/>
            <a:ext cx="3129410" cy="367559"/>
          </a:xfrm>
          <a:prstGeom prst="rect">
            <a:avLst/>
          </a:prstGeom>
        </p:spPr>
      </p:pic>
      <p:sp>
        <p:nvSpPr>
          <p:cNvPr id="14"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5"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Tree>
    <p:extLst>
      <p:ext uri="{BB962C8B-B14F-4D97-AF65-F5344CB8AC3E}">
        <p14:creationId xmlns:p14="http://schemas.microsoft.com/office/powerpoint/2010/main" val="26755796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pic>
        <p:nvPicPr>
          <p:cNvPr id="7" name="Picture 6"/>
          <p:cNvPicPr>
            <a:picLocks noChangeAspect="1"/>
          </p:cNvPicPr>
          <p:nvPr userDrawn="1"/>
        </p:nvPicPr>
        <p:blipFill rotWithShape="1">
          <a:blip r:embed="rId2">
            <a:alphaModFix amt="21000"/>
          </a:blip>
          <a:srcRect t="43378" r="43213" b="10783"/>
          <a:stretch/>
        </p:blipFill>
        <p:spPr>
          <a:xfrm>
            <a:off x="3078351" y="497"/>
            <a:ext cx="9358124" cy="6994029"/>
          </a:xfrm>
          <a:prstGeom prst="rect">
            <a:avLst/>
          </a:prstGeom>
        </p:spPr>
      </p:pic>
      <p:sp>
        <p:nvSpPr>
          <p:cNvPr id="8" name="Rectangle 7"/>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43550" y="6498548"/>
            <a:ext cx="1066800" cy="233151"/>
          </a:xfrm>
          <a:prstGeom prst="rect">
            <a:avLst/>
          </a:prstGeom>
          <a:noFill/>
          <a:ln>
            <a:noFill/>
          </a:ln>
        </p:spPr>
      </p:pic>
      <p:pic>
        <p:nvPicPr>
          <p:cNvPr id="12" name="Picture 11"/>
          <p:cNvPicPr>
            <a:picLocks noChangeAspect="1"/>
          </p:cNvPicPr>
          <p:nvPr userDrawn="1"/>
        </p:nvPicPr>
        <p:blipFill>
          <a:blip r:embed="rId5"/>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1649998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1179094"/>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
        <p:nvSpPr>
          <p:cNvPr id="12" name="Rectangle 11"/>
          <p:cNvSpPr/>
          <p:nvPr userDrawn="1"/>
        </p:nvSpPr>
        <p:spPr bwMode="auto">
          <a:xfrm>
            <a:off x="1" y="5816628"/>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41280" y="6253418"/>
            <a:ext cx="1399103" cy="299325"/>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78351" y="497"/>
            <a:ext cx="9358124" cy="6994029"/>
          </a:xfrm>
          <a:prstGeom prst="rect">
            <a:avLst/>
          </a:prstGeom>
        </p:spPr>
      </p:pic>
      <p:pic>
        <p:nvPicPr>
          <p:cNvPr id="16" name="Picture 15"/>
          <p:cNvPicPr>
            <a:picLocks noChangeAspect="1"/>
          </p:cNvPicPr>
          <p:nvPr userDrawn="1"/>
        </p:nvPicPr>
        <p:blipFill>
          <a:blip r:embed="rId4"/>
          <a:stretch>
            <a:fillRect/>
          </a:stretch>
        </p:blipFill>
        <p:spPr>
          <a:xfrm>
            <a:off x="9020874" y="6113416"/>
            <a:ext cx="3245572" cy="520050"/>
          </a:xfrm>
          <a:prstGeom prst="rect">
            <a:avLst/>
          </a:prstGeom>
        </p:spPr>
      </p:pic>
    </p:spTree>
    <p:extLst>
      <p:ext uri="{BB962C8B-B14F-4D97-AF65-F5344CB8AC3E}">
        <p14:creationId xmlns:p14="http://schemas.microsoft.com/office/powerpoint/2010/main" val="1980804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1179094"/>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
        <p:nvSpPr>
          <p:cNvPr id="12" name="Rectangle 11"/>
          <p:cNvSpPr/>
          <p:nvPr userDrawn="1"/>
        </p:nvSpPr>
        <p:spPr bwMode="auto">
          <a:xfrm>
            <a:off x="1" y="5816628"/>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41280" y="6253418"/>
            <a:ext cx="1399103" cy="299325"/>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78351" y="497"/>
            <a:ext cx="9358124" cy="6994029"/>
          </a:xfrm>
          <a:prstGeom prst="rect">
            <a:avLst/>
          </a:prstGeom>
        </p:spPr>
      </p:pic>
      <p:pic>
        <p:nvPicPr>
          <p:cNvPr id="9" name="Picture 8"/>
          <p:cNvPicPr>
            <a:picLocks noChangeAspect="1"/>
          </p:cNvPicPr>
          <p:nvPr userDrawn="1"/>
        </p:nvPicPr>
        <p:blipFill>
          <a:blip r:embed="rId4"/>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299022135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Slide 1">
    <p:spTree>
      <p:nvGrpSpPr>
        <p:cNvPr id="1" name=""/>
        <p:cNvGrpSpPr/>
        <p:nvPr/>
      </p:nvGrpSpPr>
      <p:grpSpPr>
        <a:xfrm>
          <a:off x="0" y="0"/>
          <a:ext cx="0" cy="0"/>
          <a:chOff x="0" y="0"/>
          <a:chExt cx="0" cy="0"/>
        </a:xfrm>
      </p:grpSpPr>
      <p:sp>
        <p:nvSpPr>
          <p:cNvPr id="4" name="Rectangle 3"/>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4" y="6498548"/>
            <a:ext cx="1066800" cy="233151"/>
          </a:xfrm>
          <a:prstGeom prst="rect">
            <a:avLst/>
          </a:prstGeom>
          <a:noFill/>
          <a:ln>
            <a:noFill/>
          </a:ln>
        </p:spPr>
      </p:pic>
      <p:pic>
        <p:nvPicPr>
          <p:cNvPr id="6" name="Picture 5"/>
          <p:cNvPicPr>
            <a:picLocks noChangeAspect="1"/>
          </p:cNvPicPr>
          <p:nvPr userDrawn="1"/>
        </p:nvPicPr>
        <p:blipFill>
          <a:blip r:embed="rId4"/>
          <a:stretch>
            <a:fillRect/>
          </a:stretch>
        </p:blipFill>
        <p:spPr>
          <a:xfrm>
            <a:off x="546448" y="400722"/>
            <a:ext cx="3245572" cy="520050"/>
          </a:xfrm>
          <a:prstGeom prst="rect">
            <a:avLst/>
          </a:prstGeom>
        </p:spPr>
      </p:pic>
      <p:sp>
        <p:nvSpPr>
          <p:cNvPr id="15" name="Text Placeholder 4"/>
          <p:cNvSpPr>
            <a:spLocks noGrp="1"/>
          </p:cNvSpPr>
          <p:nvPr>
            <p:ph type="body" sz="quarter" idx="13" hasCustomPrompt="1"/>
          </p:nvPr>
        </p:nvSpPr>
        <p:spPr>
          <a:xfrm>
            <a:off x="449527" y="4033510"/>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Name</a:t>
            </a:r>
          </a:p>
        </p:txBody>
      </p:sp>
      <p:sp>
        <p:nvSpPr>
          <p:cNvPr id="16"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Demo</a:t>
            </a:r>
          </a:p>
        </p:txBody>
      </p:sp>
    </p:spTree>
    <p:extLst>
      <p:ext uri="{BB962C8B-B14F-4D97-AF65-F5344CB8AC3E}">
        <p14:creationId xmlns:p14="http://schemas.microsoft.com/office/powerpoint/2010/main" val="2085585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Section Slide 2">
    <p:spTree>
      <p:nvGrpSpPr>
        <p:cNvPr id="1" name=""/>
        <p:cNvGrpSpPr/>
        <p:nvPr/>
      </p:nvGrpSpPr>
      <p:grpSpPr>
        <a:xfrm>
          <a:off x="0" y="0"/>
          <a:ext cx="0" cy="0"/>
          <a:chOff x="0" y="0"/>
          <a:chExt cx="0" cy="0"/>
        </a:xfrm>
      </p:grpSpPr>
      <p:sp>
        <p:nvSpPr>
          <p:cNvPr id="7" name="Rectangle 6"/>
          <p:cNvSpPr/>
          <p:nvPr userDrawn="1"/>
        </p:nvSpPr>
        <p:spPr bwMode="auto">
          <a:xfrm>
            <a:off x="2"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7203" y="220102"/>
            <a:ext cx="1211509" cy="259752"/>
          </a:xfrm>
          <a:prstGeom prst="rect">
            <a:avLst/>
          </a:prstGeom>
        </p:spPr>
      </p:pic>
      <p:pic>
        <p:nvPicPr>
          <p:cNvPr id="9" name="Picture 8"/>
          <p:cNvPicPr>
            <a:picLocks noChangeAspect="1"/>
          </p:cNvPicPr>
          <p:nvPr userDrawn="1"/>
        </p:nvPicPr>
        <p:blipFill>
          <a:blip r:embed="rId3"/>
          <a:stretch>
            <a:fillRect/>
          </a:stretch>
        </p:blipFill>
        <p:spPr>
          <a:xfrm>
            <a:off x="8894159" y="6351586"/>
            <a:ext cx="3129410" cy="367559"/>
          </a:xfrm>
          <a:prstGeom prst="rect">
            <a:avLst/>
          </a:prstGeom>
        </p:spPr>
      </p:pic>
      <p:sp>
        <p:nvSpPr>
          <p:cNvPr id="14" name="Text Placeholder 4"/>
          <p:cNvSpPr>
            <a:spLocks noGrp="1"/>
          </p:cNvSpPr>
          <p:nvPr>
            <p:ph type="body" sz="quarter" idx="13" hasCustomPrompt="1"/>
          </p:nvPr>
        </p:nvSpPr>
        <p:spPr>
          <a:xfrm>
            <a:off x="449527" y="4033510"/>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Name</a:t>
            </a:r>
          </a:p>
        </p:txBody>
      </p:sp>
      <p:sp>
        <p:nvSpPr>
          <p:cNvPr id="15"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Demo</a:t>
            </a:r>
          </a:p>
        </p:txBody>
      </p:sp>
    </p:spTree>
    <p:extLst>
      <p:ext uri="{BB962C8B-B14F-4D97-AF65-F5344CB8AC3E}">
        <p14:creationId xmlns:p14="http://schemas.microsoft.com/office/powerpoint/2010/main" val="5830979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Slide 3">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78351" y="497"/>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392856851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Slide 4">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78351" y="497"/>
            <a:ext cx="9358124" cy="6994029"/>
          </a:xfrm>
          <a:prstGeom prst="rect">
            <a:avLst/>
          </a:prstGeom>
        </p:spPr>
      </p:pic>
    </p:spTree>
    <p:extLst>
      <p:ext uri="{BB962C8B-B14F-4D97-AF65-F5344CB8AC3E}">
        <p14:creationId xmlns:p14="http://schemas.microsoft.com/office/powerpoint/2010/main" val="299121804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Closing Slide Connect">
    <p:spTree>
      <p:nvGrpSpPr>
        <p:cNvPr id="1" name=""/>
        <p:cNvGrpSpPr/>
        <p:nvPr/>
      </p:nvGrpSpPr>
      <p:grpSpPr>
        <a:xfrm>
          <a:off x="0" y="0"/>
          <a:ext cx="0" cy="0"/>
          <a:chOff x="0" y="0"/>
          <a:chExt cx="0" cy="0"/>
        </a:xfrm>
      </p:grpSpPr>
      <p:pic>
        <p:nvPicPr>
          <p:cNvPr id="12"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698755" y="6253418"/>
            <a:ext cx="1399103" cy="299325"/>
          </a:xfrm>
          <a:prstGeom prst="rect">
            <a:avLst/>
          </a:prstGeom>
        </p:spPr>
      </p:pic>
      <p:pic>
        <p:nvPicPr>
          <p:cNvPr id="13" name="Picture 12"/>
          <p:cNvPicPr>
            <a:picLocks noChangeAspect="1"/>
          </p:cNvPicPr>
          <p:nvPr userDrawn="1"/>
        </p:nvPicPr>
        <p:blipFill>
          <a:blip r:embed="rId3"/>
          <a:stretch>
            <a:fillRect/>
          </a:stretch>
        </p:blipFill>
        <p:spPr>
          <a:xfrm>
            <a:off x="3224478" y="3017562"/>
            <a:ext cx="5987520" cy="959402"/>
          </a:xfrm>
          <a:prstGeom prst="rect">
            <a:avLst/>
          </a:prstGeom>
        </p:spPr>
      </p:pic>
    </p:spTree>
    <p:extLst>
      <p:ext uri="{BB962C8B-B14F-4D97-AF65-F5344CB8AC3E}">
        <p14:creationId xmlns:p14="http://schemas.microsoft.com/office/powerpoint/2010/main" val="3338402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Closing Slide Microsof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86197" y="2998278"/>
            <a:ext cx="4664082" cy="997972"/>
          </a:xfrm>
          <a:prstGeom prst="rect">
            <a:avLst/>
          </a:prstGeom>
        </p:spPr>
      </p:pic>
    </p:spTree>
    <p:extLst>
      <p:ext uri="{BB962C8B-B14F-4D97-AF65-F5344CB8AC3E}">
        <p14:creationId xmlns:p14="http://schemas.microsoft.com/office/powerpoint/2010/main" val="3884209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95694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2081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White 50/50 SOLID BKG R">
    <p:spTree>
      <p:nvGrpSpPr>
        <p:cNvPr id="1" name=""/>
        <p:cNvGrpSpPr/>
        <p:nvPr/>
      </p:nvGrpSpPr>
      <p:grpSpPr>
        <a:xfrm>
          <a:off x="0" y="0"/>
          <a:ext cx="0" cy="0"/>
          <a:chOff x="0" y="0"/>
          <a:chExt cx="0" cy="0"/>
        </a:xfrm>
      </p:grpSpPr>
      <p:sp>
        <p:nvSpPr>
          <p:cNvPr id="2" name="Title 1"/>
          <p:cNvSpPr>
            <a:spLocks noGrp="1"/>
          </p:cNvSpPr>
          <p:nvPr>
            <p:ph type="title"/>
          </p:nvPr>
        </p:nvSpPr>
        <p:spPr>
          <a:xfrm>
            <a:off x="6688141" y="1668149"/>
            <a:ext cx="5486399" cy="917575"/>
          </a:xfrm>
        </p:spPr>
        <p:txBody>
          <a:bodyPr/>
          <a:lstStyle/>
          <a:p>
            <a:r>
              <a:rPr lang="en-US" dirty="0"/>
              <a:t>Click to edit Master title style</a:t>
            </a:r>
          </a:p>
        </p:txBody>
      </p:sp>
      <p:sp>
        <p:nvSpPr>
          <p:cNvPr id="6" name="Text Placeholder 4"/>
          <p:cNvSpPr>
            <a:spLocks noGrp="1"/>
          </p:cNvSpPr>
          <p:nvPr>
            <p:ph type="body" sz="quarter" idx="13"/>
          </p:nvPr>
        </p:nvSpPr>
        <p:spPr>
          <a:xfrm>
            <a:off x="6688138" y="4469697"/>
            <a:ext cx="5486400" cy="914400"/>
          </a:xfrm>
        </p:spPr>
        <p:txBody>
          <a:bodyPr anchor="b">
            <a:noAutofit/>
          </a:bodyPr>
          <a:lstStyle>
            <a:lvl1pPr marL="0" indent="0" algn="l" defTabSz="931537" rtl="0" eaLnBrk="1" latinLnBrk="0" hangingPunct="1">
              <a:lnSpc>
                <a:spcPct val="90000"/>
              </a:lnSpc>
              <a:spcAft>
                <a:spcPts val="1198"/>
              </a:spcAft>
              <a:buNone/>
              <a:tabLst>
                <a:tab pos="110981" algn="l"/>
              </a:tabLst>
              <a:defRPr lang="en-US" sz="2397"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977705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834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04623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08530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47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02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250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2632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003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17331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4744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45540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3186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127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0436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61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14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306865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7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526856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05707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_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1359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774090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2" indent="0">
              <a:buNone/>
              <a:defRPr/>
            </a:lvl3pPr>
            <a:lvl4pPr marL="457064" indent="0">
              <a:buNone/>
              <a:defRPr/>
            </a:lvl4pPr>
            <a:lvl5pPr marL="68559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68286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29902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570008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2"/>
            <a:ext cx="11887200" cy="1181862"/>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713230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77879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1272974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64007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8457DAD4-9BAE-4782-8615-6572178DFB63}"/>
              </a:ext>
            </a:extLst>
          </p:cNvPr>
          <p:cNvGrpSpPr/>
          <p:nvPr userDrawn="1"/>
        </p:nvGrpSpPr>
        <p:grpSpPr>
          <a:xfrm>
            <a:off x="7056437" y="1973262"/>
            <a:ext cx="4421403" cy="3099534"/>
            <a:chOff x="7056437" y="1973262"/>
            <a:chExt cx="4421403" cy="3099534"/>
          </a:xfrm>
        </p:grpSpPr>
        <p:sp>
          <p:nvSpPr>
            <p:cNvPr id="24" name="Freeform: Shape 23">
              <a:extLst>
                <a:ext uri="{FF2B5EF4-FFF2-40B4-BE49-F238E27FC236}">
                  <a16:creationId xmlns:a16="http://schemas.microsoft.com/office/drawing/2014/main" id="{336BC686-C816-4B7D-AE11-24C8A70132ED}"/>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505A2F5D-BF39-4C69-A859-E986C1605AC5}"/>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uilding_1">
              <a:extLst>
                <a:ext uri="{FF2B5EF4-FFF2-40B4-BE49-F238E27FC236}">
                  <a16:creationId xmlns:a16="http://schemas.microsoft.com/office/drawing/2014/main" id="{EDF3A4D0-82FD-4583-A344-D04DBFF9BD14}"/>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38296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91000">
                      <a:schemeClr val="tx1"/>
                    </a:gs>
                    <a:gs pos="0">
                      <a:schemeClr val="tx1"/>
                    </a:gs>
                  </a:gsLst>
                  <a:lin ang="5400000" scaled="0"/>
                </a:gradFill>
                <a:latin typeface="+mj-lt"/>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Freeform: Shape 10">
            <a:extLst>
              <a:ext uri="{FF2B5EF4-FFF2-40B4-BE49-F238E27FC236}">
                <a16:creationId xmlns:a16="http://schemas.microsoft.com/office/drawing/2014/main" id="{D7D7B48D-3C1F-41E7-A427-37D52367AB57}"/>
              </a:ext>
            </a:extLst>
          </p:cNvPr>
          <p:cNvSpPr/>
          <p:nvPr userDrawn="1"/>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DE862598-50B9-495D-9ECA-EDD8D521BCA8}"/>
              </a:ext>
            </a:extLst>
          </p:cNvPr>
          <p:cNvGrpSpPr/>
          <p:nvPr userDrawn="1"/>
        </p:nvGrpSpPr>
        <p:grpSpPr>
          <a:xfrm>
            <a:off x="8964032" y="4187024"/>
            <a:ext cx="606212" cy="453048"/>
            <a:chOff x="8964032" y="4187024"/>
            <a:chExt cx="606212" cy="453048"/>
          </a:xfrm>
        </p:grpSpPr>
        <p:sp>
          <p:nvSpPr>
            <p:cNvPr id="25" name="Rectangle 24">
              <a:extLst>
                <a:ext uri="{FF2B5EF4-FFF2-40B4-BE49-F238E27FC236}">
                  <a16:creationId xmlns:a16="http://schemas.microsoft.com/office/drawing/2014/main" id="{324A94E2-B103-449B-B0C1-ED95FE871D6F}"/>
                </a:ext>
              </a:extLst>
            </p:cNvPr>
            <p:cNvSpPr/>
            <p:nvPr userDrawn="1"/>
          </p:nvSpPr>
          <p:spPr bwMode="auto">
            <a:xfrm>
              <a:off x="8964032" y="4296397"/>
              <a:ext cx="606212" cy="19146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A67A96-1D32-4B35-B6B5-4F4231C128F4}"/>
                </a:ext>
              </a:extLst>
            </p:cNvPr>
            <p:cNvGrpSpPr/>
            <p:nvPr userDrawn="1"/>
          </p:nvGrpSpPr>
          <p:grpSpPr>
            <a:xfrm>
              <a:off x="9054373" y="4187024"/>
              <a:ext cx="425530" cy="453048"/>
              <a:chOff x="8984607" y="2564610"/>
              <a:chExt cx="524518" cy="558438"/>
            </a:xfrm>
          </p:grpSpPr>
          <p:sp>
            <p:nvSpPr>
              <p:cNvPr id="27" name="Shield_EA18">
                <a:extLst>
                  <a:ext uri="{FF2B5EF4-FFF2-40B4-BE49-F238E27FC236}">
                    <a16:creationId xmlns:a16="http://schemas.microsoft.com/office/drawing/2014/main" id="{D11CA314-4F53-45DB-A0BB-995627796C42}"/>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8" name="Lock">
                <a:extLst>
                  <a:ext uri="{FF2B5EF4-FFF2-40B4-BE49-F238E27FC236}">
                    <a16:creationId xmlns:a16="http://schemas.microsoft.com/office/drawing/2014/main" id="{FE2E54D1-8833-44BF-89E3-3AEFC08747DF}"/>
                  </a:ext>
                </a:extLst>
              </p:cNvPr>
              <p:cNvSpPr>
                <a:spLocks noChangeAspect="1" noEditPoints="1"/>
              </p:cNvSpPr>
              <p:nvPr/>
            </p:nvSpPr>
            <p:spPr bwMode="auto">
              <a:xfrm>
                <a:off x="9170807" y="2699426"/>
                <a:ext cx="152118" cy="21260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9" name="MS cloud text">
            <a:extLst>
              <a:ext uri="{FF2B5EF4-FFF2-40B4-BE49-F238E27FC236}">
                <a16:creationId xmlns:a16="http://schemas.microsoft.com/office/drawing/2014/main" id="{FA4188AC-C68C-4795-BCCB-9F99499FA178}"/>
              </a:ext>
            </a:extLst>
          </p:cNvPr>
          <p:cNvSpPr txBox="1">
            <a:spLocks/>
          </p:cNvSpPr>
          <p:nvPr userDrawn="1"/>
        </p:nvSpPr>
        <p:spPr>
          <a:xfrm>
            <a:off x="6827837" y="3091116"/>
            <a:ext cx="5180475" cy="883300"/>
          </a:xfrm>
          <a:prstGeom prst="rect">
            <a:avLst/>
          </a:prstGeom>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400" b="0" i="0" u="none" strike="noStrike" kern="0" cap="none" spc="-102" normalizeH="0" baseline="0" noProof="0" dirty="0">
                <a:ln w="3175">
                  <a:noFill/>
                </a:ln>
                <a:gradFill>
                  <a:gsLst>
                    <a:gs pos="86726">
                      <a:schemeClr val="tx1"/>
                    </a:gs>
                    <a:gs pos="59000">
                      <a:schemeClr val="tx1"/>
                    </a:gs>
                  </a:gsLst>
                  <a:lin ang="5400000" scaled="0"/>
                </a:gradFill>
                <a:effectLst/>
                <a:uLnTx/>
                <a:uFillTx/>
                <a:latin typeface="Segoe UI Semilight"/>
                <a:ea typeface="+mn-ea"/>
                <a:cs typeface="Segoe UI Semilight" panose="020B0402040204020203" pitchFamily="34" charset="0"/>
              </a:rPr>
              <a:t>Microsoft Azure</a:t>
            </a:r>
            <a:endParaRPr kumimoji="0" lang="en-US" sz="3400" b="0" i="0" u="none" strike="noStrike" kern="0" cap="none" spc="-102" normalizeH="0" baseline="0" noProof="0" dirty="0">
              <a:ln w="3175">
                <a:noFill/>
              </a:ln>
              <a:gradFill>
                <a:gsLst>
                  <a:gs pos="86726">
                    <a:schemeClr val="tx1"/>
                  </a:gs>
                  <a:gs pos="59000">
                    <a:schemeClr val="tx1"/>
                  </a:gs>
                </a:gsLst>
                <a:lin ang="5400000" scaled="0"/>
              </a:gra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138149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42" presetClass="path" presetSubtype="0" decel="100000" fill="hold" grpId="1" nodeType="withEffect">
                                  <p:stCondLst>
                                    <p:cond delay="300"/>
                                  </p:stCondLst>
                                  <p:childTnLst>
                                    <p:animMotion origin="layout" path="M -2.15216E-6 -3.1911E-6 L -2.15216E-6 0.09624 " pathEditMode="relative" rAng="0" ptsTypes="AA">
                                      <p:cBhvr>
                                        <p:cTn id="9" dur="700" spd="-100000" fill="hold"/>
                                        <p:tgtEl>
                                          <p:spTgt spid="2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35223D86-D2A0-45D5-B343-90B241E5EEF7}"/>
              </a:ext>
            </a:extLst>
          </p:cNvPr>
          <p:cNvGrpSpPr/>
          <p:nvPr userDrawn="1"/>
        </p:nvGrpSpPr>
        <p:grpSpPr>
          <a:xfrm>
            <a:off x="7056437" y="1973262"/>
            <a:ext cx="4421403" cy="3099534"/>
            <a:chOff x="7056437" y="1973262"/>
            <a:chExt cx="4421403" cy="3099534"/>
          </a:xfrm>
        </p:grpSpPr>
        <p:sp>
          <p:nvSpPr>
            <p:cNvPr id="26" name="Freeform: Shape 25">
              <a:extLst>
                <a:ext uri="{FF2B5EF4-FFF2-40B4-BE49-F238E27FC236}">
                  <a16:creationId xmlns:a16="http://schemas.microsoft.com/office/drawing/2014/main" id="{B1C114C3-84A8-44DA-8EC3-B84252A1250B}"/>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A10CB532-F2D3-4AFD-A822-7A684C408101}"/>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building_1">
              <a:extLst>
                <a:ext uri="{FF2B5EF4-FFF2-40B4-BE49-F238E27FC236}">
                  <a16:creationId xmlns:a16="http://schemas.microsoft.com/office/drawing/2014/main" id="{77757B5F-9D57-403E-B694-A612E7F943CA}"/>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7D254CC-C5B0-42D6-8A2A-46BC4265C82E}"/>
              </a:ext>
            </a:extLst>
          </p:cNvPr>
          <p:cNvGrpSpPr/>
          <p:nvPr userDrawn="1"/>
        </p:nvGrpSpPr>
        <p:grpSpPr>
          <a:xfrm>
            <a:off x="9500245" y="3153042"/>
            <a:ext cx="434330" cy="462418"/>
            <a:chOff x="8984607" y="2564610"/>
            <a:chExt cx="524518" cy="558438"/>
          </a:xfrm>
        </p:grpSpPr>
        <p:sp>
          <p:nvSpPr>
            <p:cNvPr id="30" name="Shield_EA18">
              <a:extLst>
                <a:ext uri="{FF2B5EF4-FFF2-40B4-BE49-F238E27FC236}">
                  <a16:creationId xmlns:a16="http://schemas.microsoft.com/office/drawing/2014/main" id="{2AA1D0F9-DFB9-4760-ADD1-96E816A6ECF7}"/>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 name="Lock">
              <a:extLst>
                <a:ext uri="{FF2B5EF4-FFF2-40B4-BE49-F238E27FC236}">
                  <a16:creationId xmlns:a16="http://schemas.microsoft.com/office/drawing/2014/main" id="{C8BAF4D6-3415-4587-A9FF-7A5ACF968542}"/>
                </a:ext>
              </a:extLst>
            </p:cNvPr>
            <p:cNvSpPr>
              <a:spLocks noChangeAspect="1" noEditPoints="1"/>
            </p:cNvSpPr>
            <p:nvPr/>
          </p:nvSpPr>
          <p:spPr bwMode="auto">
            <a:xfrm>
              <a:off x="9177280" y="2708472"/>
              <a:ext cx="139172" cy="1945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7954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66802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713537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4403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224854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3854501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05851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75480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25442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970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11966"/>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7" y="984320"/>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046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525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25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247172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75434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9977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2_Interior4">
    <p:spTree>
      <p:nvGrpSpPr>
        <p:cNvPr id="1" name=""/>
        <p:cNvGrpSpPr/>
        <p:nvPr/>
      </p:nvGrpSpPr>
      <p:grpSpPr>
        <a:xfrm>
          <a:off x="0" y="0"/>
          <a:ext cx="0" cy="0"/>
          <a:chOff x="0" y="0"/>
          <a:chExt cx="0" cy="0"/>
        </a:xfrm>
      </p:grpSpPr>
      <p:sp>
        <p:nvSpPr>
          <p:cNvPr id="12" name="Rectangle 11"/>
          <p:cNvSpPr>
            <a:spLocks/>
          </p:cNvSpPr>
          <p:nvPr userDrawn="1"/>
        </p:nvSpPr>
        <p:spPr>
          <a:xfrm>
            <a:off x="1" y="0"/>
            <a:ext cx="4770437" cy="6994525"/>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418"/>
            <a:endParaRPr lang="en-US" sz="2448" dirty="0">
              <a:solidFill>
                <a:prstClr val="white"/>
              </a:solidFill>
            </a:endParaRPr>
          </a:p>
        </p:txBody>
      </p:sp>
      <p:sp>
        <p:nvSpPr>
          <p:cNvPr id="9" name="Title 1"/>
          <p:cNvSpPr>
            <a:spLocks noGrp="1" noChangeAspect="1"/>
          </p:cNvSpPr>
          <p:nvPr>
            <p:ph type="title"/>
          </p:nvPr>
        </p:nvSpPr>
        <p:spPr>
          <a:xfrm>
            <a:off x="274638" y="571499"/>
            <a:ext cx="3733799" cy="5783265"/>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8024499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5_Interior4">
    <p:spTree>
      <p:nvGrpSpPr>
        <p:cNvPr id="1" name=""/>
        <p:cNvGrpSpPr/>
        <p:nvPr/>
      </p:nvGrpSpPr>
      <p:grpSpPr>
        <a:xfrm>
          <a:off x="0" y="0"/>
          <a:ext cx="0" cy="0"/>
          <a:chOff x="0" y="0"/>
          <a:chExt cx="0" cy="0"/>
        </a:xfrm>
      </p:grpSpPr>
      <p:sp>
        <p:nvSpPr>
          <p:cNvPr id="12" name="Rectangle 11"/>
          <p:cNvSpPr>
            <a:spLocks/>
          </p:cNvSpPr>
          <p:nvPr userDrawn="1"/>
        </p:nvSpPr>
        <p:spPr>
          <a:xfrm>
            <a:off x="1" y="0"/>
            <a:ext cx="4008435" cy="69945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prstClr val="white"/>
              </a:solidFill>
              <a:effectLst/>
              <a:uLnTx/>
              <a:uFillTx/>
              <a:latin typeface="Segoe UI Semilight"/>
              <a:ea typeface="+mn-ea"/>
              <a:cs typeface="+mn-cs"/>
            </a:endParaRPr>
          </a:p>
        </p:txBody>
      </p:sp>
    </p:spTree>
    <p:extLst>
      <p:ext uri="{BB962C8B-B14F-4D97-AF65-F5344CB8AC3E}">
        <p14:creationId xmlns:p14="http://schemas.microsoft.com/office/powerpoint/2010/main" val="25350661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1078208"/>
      </p:ext>
    </p:extLst>
  </p:cSld>
  <p:clrMapOvr>
    <a:masterClrMapping/>
  </p:clrMapOvr>
  <p:transition spd="slow">
    <p:cove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2_Walki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40" t="10375" r="11903" b="15815"/>
          <a:stretch/>
        </p:blipFill>
        <p:spPr>
          <a:xfrm>
            <a:off x="2" y="4"/>
            <a:ext cx="12435840" cy="6995160"/>
          </a:xfrm>
          <a:prstGeom prst="rect">
            <a:avLst/>
          </a:prstGeom>
        </p:spPr>
      </p:pic>
      <p:sp>
        <p:nvSpPr>
          <p:cNvPr id="2" name="Rectangle 1"/>
          <p:cNvSpPr/>
          <p:nvPr/>
        </p:nvSpPr>
        <p:spPr bwMode="auto">
          <a:xfrm>
            <a:off x="274639" y="2119164"/>
            <a:ext cx="6400799"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invGray">
          <a:xfrm>
            <a:off x="2" y="4"/>
            <a:ext cx="12435840" cy="6995160"/>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37129"/>
            <a:ext cx="6402389" cy="1807810"/>
          </a:xfrm>
          <a:noFill/>
        </p:spPr>
        <p:txBody>
          <a:bodyPr lIns="146304" tIns="91440" rIns="146304" bIns="91440" anchor="t" anchorCtr="0"/>
          <a:lstStyle>
            <a:lvl1pPr>
              <a:defRPr sz="5400" spc="-101" baseline="0">
                <a:gradFill>
                  <a:gsLst>
                    <a:gs pos="84066">
                      <a:srgbClr val="FFFFFF"/>
                    </a:gs>
                    <a:gs pos="5757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4465"/>
            <a:ext cx="6402389" cy="1710430"/>
          </a:xfrm>
        </p:spPr>
        <p:txBody>
          <a:bodyPr tIns="109728" bIns="109728">
            <a:noAutofit/>
          </a:bodyPr>
          <a:lstStyle>
            <a:lvl1pPr marL="0" indent="0">
              <a:spcBef>
                <a:spcPts val="0"/>
              </a:spcBef>
              <a:buNone/>
              <a:defRPr sz="2400" baseline="0">
                <a:gradFill>
                  <a:gsLst>
                    <a:gs pos="84066">
                      <a:srgbClr val="FFFFFF"/>
                    </a:gs>
                    <a:gs pos="57576">
                      <a:srgbClr val="FFFFFF"/>
                    </a:gs>
                  </a:gsLst>
                  <a:lin ang="5400000" scaled="0"/>
                </a:gradFill>
                <a:latin typeface="+mn-lt"/>
              </a:defRPr>
            </a:lvl1pPr>
          </a:lstStyle>
          <a:p>
            <a:pPr lvl="0"/>
            <a:r>
              <a:rPr lang="en-US"/>
              <a:t>Presenter | Date</a:t>
            </a:r>
          </a:p>
        </p:txBody>
      </p:sp>
      <p:pic>
        <p:nvPicPr>
          <p:cNvPr id="8" name="Picture 7"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White">
          <a:xfrm>
            <a:off x="457581" y="6243968"/>
            <a:ext cx="1280160" cy="2730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3" y="6194259"/>
            <a:ext cx="1463409" cy="320846"/>
          </a:xfrm>
          <a:prstGeom prst="rect">
            <a:avLst/>
          </a:prstGeom>
        </p:spPr>
      </p:pic>
    </p:spTree>
    <p:extLst>
      <p:ext uri="{BB962C8B-B14F-4D97-AF65-F5344CB8AC3E}">
        <p14:creationId xmlns:p14="http://schemas.microsoft.com/office/powerpoint/2010/main" val="282239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1_Walkin">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260" t="21052" r="16640" b="16410"/>
          <a:stretch/>
        </p:blipFill>
        <p:spPr>
          <a:xfrm>
            <a:off x="2" y="4"/>
            <a:ext cx="12435840" cy="6995160"/>
          </a:xfrm>
          <a:prstGeom prst="rect">
            <a:avLst/>
          </a:prstGeom>
        </p:spPr>
      </p:pic>
      <p:sp>
        <p:nvSpPr>
          <p:cNvPr id="10" name="Rectangle 9"/>
          <p:cNvSpPr/>
          <p:nvPr/>
        </p:nvSpPr>
        <p:spPr bwMode="gray">
          <a:xfrm>
            <a:off x="2" y="4"/>
            <a:ext cx="12435840" cy="6995160"/>
          </a:xfrm>
          <a:prstGeom prst="rect">
            <a:avLst/>
          </a:pr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1" y="2134430"/>
            <a:ext cx="6402389" cy="896112"/>
          </a:xfrm>
          <a:noFill/>
        </p:spPr>
        <p:txBody>
          <a:bodyPr lIns="146304" tIns="91440" rIns="146304" bIns="91440" anchor="t" anchorCtr="0"/>
          <a:lstStyle>
            <a:lvl1pPr>
              <a:defRPr sz="5400" spc="-101" baseline="0">
                <a:gradFill>
                  <a:gsLst>
                    <a:gs pos="57576">
                      <a:srgbClr val="FFFFFF"/>
                    </a:gs>
                    <a:gs pos="35000">
                      <a:srgbClr val="FFFFFF"/>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3051" y="3063244"/>
            <a:ext cx="6402389"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a:t>City | Date</a:t>
            </a:r>
          </a:p>
        </p:txBody>
      </p:sp>
      <p:pic>
        <p:nvPicPr>
          <p:cNvPr id="8" name="Picture 7"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White">
          <a:xfrm>
            <a:off x="457581" y="6243968"/>
            <a:ext cx="1280160" cy="27303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3" y="6194259"/>
            <a:ext cx="1463409" cy="320846"/>
          </a:xfrm>
          <a:prstGeom prst="rect">
            <a:avLst/>
          </a:prstGeom>
        </p:spPr>
      </p:pic>
    </p:spTree>
    <p:extLst>
      <p:ext uri="{BB962C8B-B14F-4D97-AF65-F5344CB8AC3E}">
        <p14:creationId xmlns:p14="http://schemas.microsoft.com/office/powerpoint/2010/main" val="34581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56694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2238"/>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31557" y="1052640"/>
            <a:ext cx="2372926"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77535"/>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37153"/>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45805" y="259558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101886"/>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94205"/>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96320"/>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8805"/>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5644960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1" y="2138228"/>
            <a:ext cx="6402389" cy="1828800"/>
          </a:xfrm>
          <a:noFill/>
        </p:spPr>
        <p:txBody>
          <a:bodyPr lIns="146304" tIns="91440" rIns="146304" bIns="91440" anchor="t" anchorCtr="0"/>
          <a:lstStyle>
            <a:lvl1pPr>
              <a:defRPr sz="5400" spc="-101"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1" y="3954463"/>
            <a:ext cx="6402389"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57581" y="6243968"/>
            <a:ext cx="1280160" cy="2730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black">
          <a:xfrm>
            <a:off x="457583" y="6194259"/>
            <a:ext cx="1463409" cy="320846"/>
          </a:xfrm>
          <a:prstGeom prst="rect">
            <a:avLst/>
          </a:prstGeom>
        </p:spPr>
      </p:pic>
    </p:spTree>
    <p:extLst>
      <p:ext uri="{BB962C8B-B14F-4D97-AF65-F5344CB8AC3E}">
        <p14:creationId xmlns:p14="http://schemas.microsoft.com/office/powerpoint/2010/main" val="10984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4" y="2135204"/>
            <a:ext cx="9143936" cy="1828787"/>
          </a:xfrm>
          <a:noFill/>
        </p:spPr>
        <p:txBody>
          <a:bodyPr lIns="146304" tIns="91440" rIns="146304" bIns="91440" anchor="t" anchorCtr="0"/>
          <a:lstStyle>
            <a:lvl1pPr>
              <a:defRPr sz="5400" spc="-101"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91"/>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hidden="1"/>
          <p:cNvPicPr>
            <a:picLocks noChangeAspect="1"/>
          </p:cNvPicPr>
          <p:nvPr/>
        </p:nvPicPr>
        <p:blipFill>
          <a:blip r:embed="rId2"/>
          <a:stretch>
            <a:fillRect/>
          </a:stretch>
        </p:blipFill>
        <p:spPr>
          <a:xfrm>
            <a:off x="457581" y="6243240"/>
            <a:ext cx="1280160" cy="2744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83" y="6194259"/>
            <a:ext cx="1463409" cy="320846"/>
          </a:xfrm>
          <a:prstGeom prst="rect">
            <a:avLst/>
          </a:prstGeom>
        </p:spPr>
      </p:pic>
    </p:spTree>
    <p:extLst>
      <p:ext uri="{BB962C8B-B14F-4D97-AF65-F5344CB8AC3E}">
        <p14:creationId xmlns:p14="http://schemas.microsoft.com/office/powerpoint/2010/main" val="917529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99003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64868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159483"/>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416411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159483"/>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476788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3"/>
            <a:ext cx="5486399" cy="198108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2" y="1212853"/>
            <a:ext cx="5486399" cy="198108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81244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3"/>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2" y="1212853"/>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25778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8744"/>
          </a:xfrm>
        </p:spPr>
        <p:txBody>
          <a:bodyPr wrap="square">
            <a:spAutoFit/>
          </a:bodyPr>
          <a:lstStyle>
            <a:lvl1pPr marL="287306" indent="-287306">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2" y="1212851"/>
            <a:ext cx="5486399" cy="2048744"/>
          </a:xfrm>
        </p:spPr>
        <p:txBody>
          <a:bodyPr wrap="square">
            <a:spAutoFit/>
          </a:bodyPr>
          <a:lstStyle>
            <a:lvl1pPr marL="287306" indent="-287306">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7472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8744"/>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2" y="1212851"/>
            <a:ext cx="5486399" cy="2048744"/>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9097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1"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4" y="1064555"/>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4" y="2582004"/>
            <a:ext cx="1955893" cy="443938"/>
          </a:xfrm>
          <a:prstGeom prst="rect">
            <a:avLst/>
          </a:prstGeom>
          <a:solidFill>
            <a:srgbClr val="0072C6"/>
          </a:solidFill>
          <a:ln w="10795" cap="flat" cmpd="sng" algn="ctr">
            <a:noFill/>
            <a:prstDash val="solid"/>
          </a:ln>
          <a:effectLst/>
        </p:spPr>
        <p:txBody>
          <a:bodyPr rtlCol="0" anchor="ctr"/>
          <a:lstStyle/>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4" y="2069852"/>
            <a:ext cx="1955893" cy="443938"/>
          </a:xfrm>
          <a:prstGeom prst="rect">
            <a:avLst/>
          </a:prstGeom>
          <a:solidFill>
            <a:srgbClr val="0072C6"/>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Windows Containers</a:t>
            </a:r>
          </a:p>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4" y="1628111"/>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1" y="6212990"/>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7F39D8-D256-4D75-80E0-8AD704190EDB}"/>
              </a:ext>
            </a:extLst>
          </p:cNvPr>
          <p:cNvSpPr/>
          <p:nvPr userDrawn="1"/>
        </p:nvSpPr>
        <p:spPr>
          <a:xfrm>
            <a:off x="5881310" y="4083542"/>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0" y="4624161"/>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559310"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5"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58909" y="2574631"/>
            <a:ext cx="1942788"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1" y="3595831"/>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3" y="2051432"/>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872299" y="3091071"/>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6"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29"/>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1"/>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175224075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367002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09974"/>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4"/>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6967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09974"/>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25741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5314"/>
          </a:xfrm>
          <a:noFill/>
        </p:spPr>
        <p:txBody>
          <a:bodyPr tIns="91440" bIns="91440" anchor="t" anchorCtr="0">
            <a:spAutoFit/>
          </a:bodyPr>
          <a:lstStyle>
            <a:lvl1pPr>
              <a:defRPr sz="7198" spc="-101" baseline="0">
                <a:gradFill>
                  <a:gsLst>
                    <a:gs pos="100000">
                      <a:schemeClr val="accent1"/>
                    </a:gs>
                    <a:gs pos="0">
                      <a:schemeClr val="accent1"/>
                    </a:gs>
                  </a:gsLst>
                  <a:lin ang="5400000" scaled="0"/>
                </a:gradFill>
              </a:defRPr>
            </a:lvl1pPr>
          </a:lstStyle>
          <a:p>
            <a:r>
              <a:rPr lang="en-US"/>
              <a:t>Section title</a:t>
            </a:r>
          </a:p>
        </p:txBody>
      </p:sp>
    </p:spTree>
    <p:extLst>
      <p:ext uri="{BB962C8B-B14F-4D97-AF65-F5344CB8AC3E}">
        <p14:creationId xmlns:p14="http://schemas.microsoft.com/office/powerpoint/2010/main" val="84566583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87036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6876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7" y="3"/>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itle 1"/>
          <p:cNvSpPr>
            <a:spLocks noGrp="1"/>
          </p:cNvSpPr>
          <p:nvPr>
            <p:ph type="title"/>
          </p:nvPr>
        </p:nvSpPr>
        <p:spPr>
          <a:xfrm>
            <a:off x="274641" y="295278"/>
            <a:ext cx="5486399" cy="917575"/>
          </a:xfrm>
        </p:spPr>
        <p:txBody>
          <a:bodyPr/>
          <a:lstStyle/>
          <a:p>
            <a:r>
              <a:rPr lang="en-US"/>
              <a:t>Click to edit Master title style</a:t>
            </a:r>
          </a:p>
        </p:txBody>
      </p:sp>
      <p:sp>
        <p:nvSpPr>
          <p:cNvPr id="6" name="Text Placeholder 5"/>
          <p:cNvSpPr>
            <a:spLocks noGrp="1"/>
          </p:cNvSpPr>
          <p:nvPr>
            <p:ph type="body" sz="quarter" idx="11"/>
          </p:nvPr>
        </p:nvSpPr>
        <p:spPr>
          <a:xfrm>
            <a:off x="274640" y="1221163"/>
            <a:ext cx="5485309"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22025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98315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780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512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a:xfrm>
            <a:off x="8783260" y="6482889"/>
            <a:ext cx="2798207" cy="372394"/>
          </a:xfrm>
          <a:prstGeom prst="rect">
            <a:avLst/>
          </a:prstGeom>
        </p:spPr>
        <p:txBody>
          <a:bodyPr/>
          <a:lstStyle/>
          <a:p>
            <a:fld id="{27D3882F-12A7-44E5-A720-F0805A4EC1C9}" type="slidenum">
              <a:rPr lang="en-US" smtClean="0"/>
              <a:t>‹#›</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0" y="1115601"/>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4"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224691" y="1090852"/>
            <a:ext cx="3925586"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730566" y="1050237"/>
            <a:ext cx="3063546"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4" y="2574630"/>
            <a:ext cx="1955893" cy="443938"/>
          </a:xfrm>
          <a:prstGeom prst="rect">
            <a:avLst/>
          </a:prstGeom>
          <a:solidFill>
            <a:srgbClr val="0072C6"/>
          </a:solidFill>
          <a:ln w="10795" cap="flat" cmpd="sng" algn="ctr">
            <a:noFill/>
            <a:prstDash val="solid"/>
          </a:ln>
          <a:effectLst/>
        </p:spPr>
        <p:txBody>
          <a:bodyPr rtlCol="0" anchor="ctr"/>
          <a:lstStyle/>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4" y="2062478"/>
            <a:ext cx="1955893" cy="443938"/>
          </a:xfrm>
          <a:prstGeom prst="rect">
            <a:avLst/>
          </a:prstGeom>
          <a:solidFill>
            <a:srgbClr val="0072C6"/>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Windows Containers</a:t>
            </a:r>
          </a:p>
          <a:p>
            <a:pPr lvl="0" algn="ctr" defTabSz="699447"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4"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435434" y="1615452"/>
            <a:ext cx="3542268"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1" y="6212990"/>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918733" y="2062478"/>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918733" y="2567645"/>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1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16"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918733" y="3073942"/>
            <a:ext cx="2067786" cy="443938"/>
          </a:xfrm>
          <a:prstGeom prst="rect">
            <a:avLst/>
          </a:prstGeom>
          <a:solidFill>
            <a:srgbClr val="589CCF"/>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193215" y="5409521"/>
            <a:ext cx="2041894" cy="740944"/>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881310" y="4076168"/>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0" y="4616787"/>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435434" y="2062478"/>
            <a:ext cx="1396844" cy="3014621"/>
          </a:xfrm>
          <a:prstGeom prst="rect">
            <a:avLst/>
          </a:prstGeom>
          <a:solidFill>
            <a:srgbClr val="5BC165"/>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602539" y="2663920"/>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602539" y="3085957"/>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602539" y="3512296"/>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602539" y="3936771"/>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30543" y="6214806"/>
            <a:ext cx="606573" cy="606487"/>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365888" y="6244951"/>
            <a:ext cx="485715" cy="5827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9310" y="877373"/>
            <a:ext cx="459539" cy="350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188701" y="883717"/>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5"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629564" y="4288954"/>
            <a:ext cx="1014094" cy="12245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318858" y="5155512"/>
            <a:ext cx="190276" cy="16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245805" y="2574631"/>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1" y="3588457"/>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3" y="2051432"/>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649787" y="4665818"/>
            <a:ext cx="973648" cy="430309"/>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32597" rtl="0" eaLnBrk="1" fontAlgn="auto" latinLnBrk="0" hangingPunct="1">
              <a:lnSpc>
                <a:spcPct val="100000"/>
              </a:lnSpc>
              <a:spcBef>
                <a:spcPts val="0"/>
              </a:spcBef>
              <a:spcAft>
                <a:spcPts val="0"/>
              </a:spcAft>
              <a:buClrTx/>
              <a:buSzTx/>
              <a:buFontTx/>
              <a:buNone/>
              <a:tabLst/>
              <a:defRPr/>
            </a:pPr>
            <a:r>
              <a:rPr lang="en-US" sz="1071">
                <a:solidFill>
                  <a:prstClr val="white"/>
                </a:solidFill>
                <a:latin typeface="Segoe UI" panose="020B0502040204020203" pitchFamily="34" charset="0"/>
                <a:cs typeface="Segoe UI" panose="020B0502040204020203" pitchFamily="34" charset="0"/>
              </a:rPr>
              <a:t>t</a:t>
            </a: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872299" y="3083697"/>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803571" y="5144969"/>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267829" y="5153785"/>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6"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961192" y="80565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10170024" y="773903"/>
            <a:ext cx="966699" cy="31828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31862" y="5263329"/>
            <a:ext cx="7879860" cy="1449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29"/>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1"/>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927744" y="4075411"/>
            <a:ext cx="2058775"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918732" y="4616031"/>
            <a:ext cx="2068260"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927744" y="3587700"/>
            <a:ext cx="2062081"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27247908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1"/>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16087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2" y="6294476"/>
            <a:ext cx="11887198"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82"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bwMode="black">
          <a:xfrm>
            <a:off x="459233" y="3145044"/>
            <a:ext cx="3291840" cy="705834"/>
          </a:xfrm>
          <a:prstGeom prst="rect">
            <a:avLst/>
          </a:prstGeom>
        </p:spPr>
      </p:pic>
    </p:spTree>
    <p:extLst>
      <p:ext uri="{BB962C8B-B14F-4D97-AF65-F5344CB8AC3E}">
        <p14:creationId xmlns:p14="http://schemas.microsoft.com/office/powerpoint/2010/main" val="277057618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2" y="6294476"/>
            <a:ext cx="11887198"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82"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bwMode="black">
          <a:xfrm>
            <a:off x="459234" y="3145040"/>
            <a:ext cx="3291840" cy="705836"/>
          </a:xfrm>
          <a:prstGeom prst="rect">
            <a:avLst/>
          </a:prstGeom>
        </p:spPr>
      </p:pic>
    </p:spTree>
    <p:extLst>
      <p:ext uri="{BB962C8B-B14F-4D97-AF65-F5344CB8AC3E}">
        <p14:creationId xmlns:p14="http://schemas.microsoft.com/office/powerpoint/2010/main" val="767861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3459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70256" y="0"/>
            <a:ext cx="5366220" cy="699452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621827" y="4044144"/>
            <a:ext cx="3048663" cy="640363"/>
          </a:xfrm>
        </p:spPr>
        <p:txBody>
          <a:bodyPr wrap="square">
            <a:spAutoFit/>
          </a:bodyPr>
          <a:lstStyle>
            <a:lvl1pPr marL="0" indent="0" algn="l">
              <a:spcBef>
                <a:spcPts val="0"/>
              </a:spcBef>
              <a:buNone/>
              <a:defRPr sz="1632" baseline="0">
                <a:solidFill>
                  <a:schemeClr val="tx1"/>
                </a:solidFill>
              </a:defRPr>
            </a:lvl1pPr>
            <a:lvl2pPr marL="388285" indent="-155310" algn="l">
              <a:spcBef>
                <a:spcPts val="0"/>
              </a:spcBef>
              <a:buFont typeface="Arial" pitchFamily="34" charset="0"/>
              <a:buChar char="•"/>
              <a:defRPr sz="1632">
                <a:solidFill>
                  <a:schemeClr val="tx1">
                    <a:lumMod val="60000"/>
                    <a:lumOff val="40000"/>
                  </a:schemeClr>
                </a:solidFill>
              </a:defRPr>
            </a:lvl2pPr>
            <a:lvl3pPr marL="621261" indent="-155310" algn="l">
              <a:buFont typeface="Arial" pitchFamily="34" charset="0"/>
              <a:buChar char="•"/>
              <a:defRPr sz="1632">
                <a:solidFill>
                  <a:schemeClr val="tx1">
                    <a:tint val="75000"/>
                  </a:schemeClr>
                </a:solidFill>
              </a:defRPr>
            </a:lvl3pPr>
            <a:lvl4pPr marL="854238" indent="-155310" algn="l">
              <a:buFont typeface="Arial" pitchFamily="34" charset="0"/>
              <a:buChar char="•"/>
              <a:defRPr sz="1632">
                <a:solidFill>
                  <a:schemeClr val="tx1">
                    <a:tint val="75000"/>
                  </a:schemeClr>
                </a:solidFill>
              </a:defRPr>
            </a:lvl4pPr>
            <a:lvl5pPr marL="1009547" indent="-155310" algn="l">
              <a:buFont typeface="Arial" pitchFamily="34" charset="0"/>
              <a:buChar char="•"/>
              <a:defRPr sz="1632">
                <a:solidFill>
                  <a:schemeClr val="tx1">
                    <a:tint val="75000"/>
                  </a:schemeClr>
                </a:solidFill>
              </a:defRPr>
            </a:lvl5pPr>
            <a:lvl6pPr marL="3106294" indent="0" algn="ctr">
              <a:buNone/>
              <a:defRPr>
                <a:solidFill>
                  <a:schemeClr val="tx1">
                    <a:tint val="75000"/>
                  </a:schemeClr>
                </a:solidFill>
              </a:defRPr>
            </a:lvl6pPr>
            <a:lvl7pPr marL="3727566" indent="0" algn="ctr">
              <a:buNone/>
              <a:defRPr>
                <a:solidFill>
                  <a:schemeClr val="tx1">
                    <a:tint val="75000"/>
                  </a:schemeClr>
                </a:solidFill>
              </a:defRPr>
            </a:lvl7pPr>
            <a:lvl8pPr marL="4348818" indent="0" algn="ctr">
              <a:buNone/>
              <a:defRPr>
                <a:solidFill>
                  <a:schemeClr val="tx1">
                    <a:tint val="75000"/>
                  </a:schemeClr>
                </a:solidFill>
              </a:defRPr>
            </a:lvl8pPr>
            <a:lvl9pPr marL="4970076" indent="0" algn="ctr">
              <a:buNone/>
              <a:defRPr>
                <a:solidFill>
                  <a:schemeClr val="tx1">
                    <a:tint val="75000"/>
                  </a:schemeClr>
                </a:solidFill>
              </a:defRPr>
            </a:lvl9pPr>
          </a:lstStyle>
          <a:p>
            <a:r>
              <a:rPr lang="en-US"/>
              <a:t>Click to edit presenter name and title</a:t>
            </a:r>
          </a:p>
        </p:txBody>
      </p:sp>
      <p:sp>
        <p:nvSpPr>
          <p:cNvPr id="16" name="Text Placeholder 8"/>
          <p:cNvSpPr>
            <a:spLocks noGrp="1"/>
          </p:cNvSpPr>
          <p:nvPr>
            <p:ph type="body" sz="quarter" idx="16" hasCustomPrompt="1"/>
          </p:nvPr>
        </p:nvSpPr>
        <p:spPr>
          <a:xfrm>
            <a:off x="621827" y="544122"/>
            <a:ext cx="3048663" cy="414353"/>
          </a:xfrm>
        </p:spPr>
        <p:txBody>
          <a:bodyPr wrap="square">
            <a:spAutoFit/>
          </a:bodyPr>
          <a:lstStyle>
            <a:lvl1pPr marL="0" indent="0">
              <a:buNone/>
              <a:defRPr sz="1632" baseline="0">
                <a:solidFill>
                  <a:schemeClr val="tx1"/>
                </a:solidFill>
              </a:defRPr>
            </a:lvl1pPr>
            <a:lvl2pPr>
              <a:defRPr sz="1632">
                <a:solidFill>
                  <a:schemeClr val="tx2"/>
                </a:solidFill>
              </a:defRPr>
            </a:lvl2pPr>
            <a:lvl3pPr>
              <a:defRPr sz="1632">
                <a:solidFill>
                  <a:schemeClr val="tx2"/>
                </a:solidFill>
              </a:defRPr>
            </a:lvl3pPr>
            <a:lvl4pPr>
              <a:defRPr sz="1632">
                <a:solidFill>
                  <a:schemeClr val="tx2"/>
                </a:solidFill>
              </a:defRPr>
            </a:lvl4pPr>
            <a:lvl5pPr marL="931891" indent="0">
              <a:buNone/>
              <a:defRPr sz="1632">
                <a:solidFill>
                  <a:schemeClr val="tx2"/>
                </a:solidFill>
              </a:defRPr>
            </a:lvl5pPr>
          </a:lstStyle>
          <a:p>
            <a:pPr lvl="0"/>
            <a:r>
              <a:rPr lang="en-US"/>
              <a:t>Click to edit presentation date</a:t>
            </a:r>
          </a:p>
        </p:txBody>
      </p:sp>
      <p:sp>
        <p:nvSpPr>
          <p:cNvPr id="54" name="Title Placeholder 1"/>
          <p:cNvSpPr>
            <a:spLocks noGrp="1"/>
          </p:cNvSpPr>
          <p:nvPr>
            <p:ph type="title" hasCustomPrompt="1"/>
          </p:nvPr>
        </p:nvSpPr>
        <p:spPr>
          <a:xfrm>
            <a:off x="621827" y="2404069"/>
            <a:ext cx="3048663" cy="1329381"/>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title</a:t>
            </a:r>
          </a:p>
        </p:txBody>
      </p:sp>
      <p:grpSp>
        <p:nvGrpSpPr>
          <p:cNvPr id="60" name="Group 59"/>
          <p:cNvGrpSpPr/>
          <p:nvPr userDrawn="1"/>
        </p:nvGrpSpPr>
        <p:grpSpPr>
          <a:xfrm>
            <a:off x="621825" y="6121148"/>
            <a:ext cx="2083110" cy="283372"/>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grpSp>
      <p:sp>
        <p:nvSpPr>
          <p:cNvPr id="10" name="Picture Placeholder 9"/>
          <p:cNvSpPr>
            <a:spLocks noGrp="1"/>
          </p:cNvSpPr>
          <p:nvPr>
            <p:ph type="pic" sz="quarter" idx="17" hasCustomPrompt="1"/>
          </p:nvPr>
        </p:nvSpPr>
        <p:spPr>
          <a:xfrm>
            <a:off x="7751210" y="634718"/>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6" name="Picture Placeholder 9"/>
          <p:cNvSpPr>
            <a:spLocks noGrp="1"/>
          </p:cNvSpPr>
          <p:nvPr>
            <p:ph type="pic" sz="quarter" idx="18" hasCustomPrompt="1"/>
          </p:nvPr>
        </p:nvSpPr>
        <p:spPr>
          <a:xfrm>
            <a:off x="10113284" y="634718"/>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7" name="Picture Placeholder 9"/>
          <p:cNvSpPr>
            <a:spLocks noGrp="1"/>
          </p:cNvSpPr>
          <p:nvPr>
            <p:ph type="pic" sz="quarter" idx="19" hasCustomPrompt="1"/>
          </p:nvPr>
        </p:nvSpPr>
        <p:spPr>
          <a:xfrm>
            <a:off x="7751210" y="2985203"/>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8" name="Picture Placeholder 9"/>
          <p:cNvSpPr>
            <a:spLocks noGrp="1"/>
          </p:cNvSpPr>
          <p:nvPr>
            <p:ph type="pic" sz="quarter" idx="20" hasCustomPrompt="1"/>
          </p:nvPr>
        </p:nvSpPr>
        <p:spPr>
          <a:xfrm>
            <a:off x="10113284" y="2985203"/>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9" name="Picture Placeholder 9"/>
          <p:cNvSpPr>
            <a:spLocks noGrp="1"/>
          </p:cNvSpPr>
          <p:nvPr>
            <p:ph type="pic" sz="quarter" idx="21" hasCustomPrompt="1"/>
          </p:nvPr>
        </p:nvSpPr>
        <p:spPr>
          <a:xfrm>
            <a:off x="7751237" y="5335703"/>
            <a:ext cx="4560042" cy="1658823"/>
          </a:xfrm>
          <a:solidFill>
            <a:schemeClr val="accent3"/>
          </a:solidFill>
        </p:spPr>
        <p:txBody>
          <a:bodyPr anchor="ctr" anchorCtr="0">
            <a:normAutofit/>
          </a:bodyPr>
          <a:lstStyle>
            <a:lvl1pPr marL="0" indent="0" algn="ctr">
              <a:lnSpc>
                <a:spcPct val="100000"/>
              </a:lnSpc>
              <a:buNone/>
              <a:defRPr sz="1904"/>
            </a:lvl1pPr>
          </a:lstStyle>
          <a:p>
            <a:r>
              <a:rPr lang="en-US"/>
              <a:t>Click to place personal photo</a:t>
            </a:r>
          </a:p>
        </p:txBody>
      </p:sp>
      <p:sp>
        <p:nvSpPr>
          <p:cNvPr id="13" name="Text Placeholder 12"/>
          <p:cNvSpPr>
            <a:spLocks noGrp="1"/>
          </p:cNvSpPr>
          <p:nvPr>
            <p:ph type="body" sz="quarter" idx="22" hasCustomPrompt="1"/>
          </p:nvPr>
        </p:nvSpPr>
        <p:spPr>
          <a:xfrm>
            <a:off x="7751210" y="2382919"/>
            <a:ext cx="2197975" cy="449437"/>
          </a:xfrm>
        </p:spPr>
        <p:txBody>
          <a:bodyPr vert="horz" wrap="square" lIns="91376" tIns="73104" rIns="91376" bIns="73104" rtlCol="0" anchor="b" anchorCtr="0">
            <a:spAutoFit/>
          </a:bodyPr>
          <a:lstStyle>
            <a:lvl1pPr marL="155310" indent="-155310">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0" name="Text Placeholder 12"/>
          <p:cNvSpPr>
            <a:spLocks noGrp="1"/>
          </p:cNvSpPr>
          <p:nvPr>
            <p:ph type="body" sz="quarter" idx="23" hasCustomPrompt="1"/>
          </p:nvPr>
        </p:nvSpPr>
        <p:spPr>
          <a:xfrm>
            <a:off x="10113284" y="2382919"/>
            <a:ext cx="2197975" cy="449437"/>
          </a:xfrm>
        </p:spPr>
        <p:txBody>
          <a:bodyPr vert="horz" wrap="square" lIns="91376" tIns="73104" rIns="91376" bIns="73104" rtlCol="0" anchor="b" anchorCtr="0">
            <a:spAutoFit/>
          </a:bodyPr>
          <a:lstStyle>
            <a:lvl1pPr marL="155310" indent="-155310">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1" name="Text Placeholder 12"/>
          <p:cNvSpPr>
            <a:spLocks noGrp="1"/>
          </p:cNvSpPr>
          <p:nvPr>
            <p:ph type="body" sz="quarter" idx="24" hasCustomPrompt="1"/>
          </p:nvPr>
        </p:nvSpPr>
        <p:spPr>
          <a:xfrm>
            <a:off x="7751210" y="4733426"/>
            <a:ext cx="2197975" cy="449437"/>
          </a:xfrm>
        </p:spPr>
        <p:txBody>
          <a:bodyPr vert="horz" wrap="square" lIns="91376" tIns="73104" rIns="91376" bIns="73104" rtlCol="0" anchor="b" anchorCtr="0">
            <a:spAutoFit/>
          </a:bodyPr>
          <a:lstStyle>
            <a:lvl1pPr marL="155310" indent="-155310">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2" name="Text Placeholder 12"/>
          <p:cNvSpPr>
            <a:spLocks noGrp="1"/>
          </p:cNvSpPr>
          <p:nvPr>
            <p:ph type="body" sz="quarter" idx="25" hasCustomPrompt="1"/>
          </p:nvPr>
        </p:nvSpPr>
        <p:spPr>
          <a:xfrm>
            <a:off x="10113284" y="4733426"/>
            <a:ext cx="2197975" cy="449437"/>
          </a:xfrm>
        </p:spPr>
        <p:txBody>
          <a:bodyPr vert="horz" wrap="square" lIns="91376" tIns="73104" rIns="91376" bIns="73104" rtlCol="0" anchor="b" anchorCtr="0">
            <a:spAutoFit/>
          </a:bodyPr>
          <a:lstStyle>
            <a:lvl1pPr marL="155310" indent="-155310">
              <a:spcBef>
                <a:spcPts val="0"/>
              </a:spcBef>
              <a:buNone/>
              <a:defRPr lang="en-US" sz="1904" dirty="0">
                <a:solidFill>
                  <a:schemeClr val="tx1"/>
                </a:solidFill>
              </a:defRPr>
            </a:lvl1pPr>
          </a:lstStyle>
          <a:p>
            <a:pPr marL="0" lvl="0" indent="0">
              <a:lnSpc>
                <a:spcPct val="100000"/>
              </a:lnSpc>
            </a:pPr>
            <a:r>
              <a:rPr lang="en-US"/>
              <a:t>Click to edit text</a:t>
            </a:r>
          </a:p>
        </p:txBody>
      </p:sp>
    </p:spTree>
    <p:extLst>
      <p:ext uri="{BB962C8B-B14F-4D97-AF65-F5344CB8AC3E}">
        <p14:creationId xmlns:p14="http://schemas.microsoft.com/office/powerpoint/2010/main" val="515542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5514377" y="2372531"/>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2" name="Text Placeholder 21"/>
          <p:cNvSpPr>
            <a:spLocks noGrp="1"/>
          </p:cNvSpPr>
          <p:nvPr>
            <p:ph type="body" sz="quarter" idx="21" hasCustomPrompt="1"/>
          </p:nvPr>
        </p:nvSpPr>
        <p:spPr>
          <a:xfrm>
            <a:off x="621834" y="2372531"/>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8"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6" name="Date Placeholder 15"/>
          <p:cNvSpPr>
            <a:spLocks noGrp="1"/>
          </p:cNvSpPr>
          <p:nvPr>
            <p:ph type="dt" sz="half" idx="18"/>
          </p:nvPr>
        </p:nvSpPr>
        <p:spPr>
          <a:xfrm>
            <a:off x="2621607" y="6474108"/>
            <a:ext cx="1494383" cy="188345"/>
          </a:xfrm>
          <a:prstGeom prst="rect">
            <a:avLst/>
          </a:prstGeom>
        </p:spPr>
        <p:txBody>
          <a:bodyPr/>
          <a:lstStyle/>
          <a:p>
            <a:fld id="{F25EBCBF-C951-4823-B4CC-210B6A30BA0F}" type="datetime1">
              <a:rPr lang="en-US" smtClean="0"/>
              <a:pPr/>
              <a:t>11/20/2017</a:t>
            </a:fld>
            <a:endParaRPr lang="en-US"/>
          </a:p>
        </p:txBody>
      </p:sp>
      <p:sp>
        <p:nvSpPr>
          <p:cNvPr id="17" name="Footer Placeholder 16"/>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19" name="Slide Number Placeholder 18"/>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0" name="Title 19"/>
          <p:cNvSpPr>
            <a:spLocks noGrp="1"/>
          </p:cNvSpPr>
          <p:nvPr>
            <p:ph type="title" hasCustomPrompt="1"/>
          </p:nvPr>
        </p:nvSpPr>
        <p:spPr>
          <a:xfrm>
            <a:off x="621824" y="546631"/>
            <a:ext cx="11192828" cy="527357"/>
          </a:xfrm>
        </p:spPr>
        <p:txBody>
          <a:bodyPr/>
          <a:lstStyle/>
          <a:p>
            <a:r>
              <a:rPr lang="en-US"/>
              <a:t>Click to edit title</a:t>
            </a:r>
          </a:p>
        </p:txBody>
      </p:sp>
    </p:spTree>
    <p:extLst>
      <p:ext uri="{BB962C8B-B14F-4D97-AF65-F5344CB8AC3E}">
        <p14:creationId xmlns:p14="http://schemas.microsoft.com/office/powerpoint/2010/main" val="279697762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8" name="Date Placeholder 17"/>
          <p:cNvSpPr>
            <a:spLocks noGrp="1"/>
          </p:cNvSpPr>
          <p:nvPr>
            <p:ph type="dt" sz="half" idx="20"/>
          </p:nvPr>
        </p:nvSpPr>
        <p:spPr>
          <a:xfrm>
            <a:off x="2621607" y="6474108"/>
            <a:ext cx="1494383" cy="188345"/>
          </a:xfrm>
          <a:prstGeom prst="rect">
            <a:avLst/>
          </a:prstGeom>
        </p:spPr>
        <p:txBody>
          <a:bodyPr/>
          <a:lstStyle/>
          <a:p>
            <a:fld id="{9628960B-571E-431B-8253-7D96E8D582EC}" type="datetime1">
              <a:rPr lang="en-US" smtClean="0"/>
              <a:pPr/>
              <a:t>11/20/2017</a:t>
            </a:fld>
            <a:endParaRPr lang="en-US"/>
          </a:p>
        </p:txBody>
      </p:sp>
      <p:sp>
        <p:nvSpPr>
          <p:cNvPr id="25" name="Footer Placeholder 24"/>
          <p:cNvSpPr>
            <a:spLocks noGrp="1"/>
          </p:cNvSpPr>
          <p:nvPr>
            <p:ph type="ftr" sz="quarter" idx="21"/>
          </p:nvPr>
        </p:nvSpPr>
        <p:spPr>
          <a:xfrm>
            <a:off x="950593" y="6474135"/>
            <a:ext cx="1671013" cy="188347"/>
          </a:xfrm>
          <a:prstGeom prst="rect">
            <a:avLst/>
          </a:prstGeom>
        </p:spPr>
        <p:txBody>
          <a:bodyPr/>
          <a:lstStyle/>
          <a:p>
            <a:r>
              <a:rPr lang="en-US"/>
              <a:t>Microsoft confidential</a:t>
            </a:r>
          </a:p>
        </p:txBody>
      </p:sp>
      <p:sp>
        <p:nvSpPr>
          <p:cNvPr id="27" name="Slide Number Placeholder 26"/>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8" name="Title 27"/>
          <p:cNvSpPr>
            <a:spLocks noGrp="1"/>
          </p:cNvSpPr>
          <p:nvPr>
            <p:ph type="title" hasCustomPrompt="1"/>
          </p:nvPr>
        </p:nvSpPr>
        <p:spPr>
          <a:xfrm>
            <a:off x="621824" y="546631"/>
            <a:ext cx="11192828" cy="527357"/>
          </a:xfrm>
        </p:spPr>
        <p:txBody>
          <a:bodyPr/>
          <a:lstStyle/>
          <a:p>
            <a:r>
              <a:rPr lang="en-US"/>
              <a:t>Click to edit title</a:t>
            </a:r>
          </a:p>
        </p:txBody>
      </p:sp>
      <p:sp>
        <p:nvSpPr>
          <p:cNvPr id="39" name="Text Placeholder 24"/>
          <p:cNvSpPr>
            <a:spLocks noGrp="1"/>
          </p:cNvSpPr>
          <p:nvPr>
            <p:ph type="body" sz="quarter" idx="25" hasCustomPrompt="1"/>
          </p:nvPr>
        </p:nvSpPr>
        <p:spPr>
          <a:xfrm>
            <a:off x="621824" y="2437297"/>
            <a:ext cx="4670157" cy="834526"/>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51" name="Text Placeholder 21"/>
          <p:cNvSpPr>
            <a:spLocks noGrp="1"/>
          </p:cNvSpPr>
          <p:nvPr>
            <p:ph type="body" sz="quarter" idx="26" hasCustomPrompt="1"/>
          </p:nvPr>
        </p:nvSpPr>
        <p:spPr>
          <a:xfrm>
            <a:off x="621834" y="2784479"/>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2" name="Text Placeholder 24"/>
          <p:cNvSpPr>
            <a:spLocks noGrp="1"/>
          </p:cNvSpPr>
          <p:nvPr>
            <p:ph type="body" sz="quarter" idx="27" hasCustomPrompt="1"/>
          </p:nvPr>
        </p:nvSpPr>
        <p:spPr>
          <a:xfrm>
            <a:off x="5514369" y="2437297"/>
            <a:ext cx="4670157" cy="834526"/>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54" name="Text Placeholder 21"/>
          <p:cNvSpPr>
            <a:spLocks noGrp="1"/>
          </p:cNvSpPr>
          <p:nvPr>
            <p:ph type="body" sz="quarter" idx="28" hasCustomPrompt="1"/>
          </p:nvPr>
        </p:nvSpPr>
        <p:spPr>
          <a:xfrm>
            <a:off x="5514377" y="2784479"/>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5" name="Text Placeholder 2"/>
          <p:cNvSpPr>
            <a:spLocks noGrp="1"/>
          </p:cNvSpPr>
          <p:nvPr>
            <p:ph type="body" sz="quarter" idx="24" hasCustomPrompt="1"/>
          </p:nvPr>
        </p:nvSpPr>
        <p:spPr>
          <a:xfrm>
            <a:off x="10393966" y="2784506"/>
            <a:ext cx="1420695"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6609015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2" name="Date Placeholder 11"/>
          <p:cNvSpPr>
            <a:spLocks noGrp="1"/>
          </p:cNvSpPr>
          <p:nvPr>
            <p:ph type="dt" sz="half" idx="18"/>
          </p:nvPr>
        </p:nvSpPr>
        <p:spPr>
          <a:xfrm>
            <a:off x="2621607" y="6474108"/>
            <a:ext cx="1494383" cy="188345"/>
          </a:xfrm>
          <a:prstGeom prst="rect">
            <a:avLst/>
          </a:prstGeom>
        </p:spPr>
        <p:txBody>
          <a:bodyPr/>
          <a:lstStyle/>
          <a:p>
            <a:fld id="{BBFB124A-A0E3-4802-8D93-9F0EE950D7C9}" type="datetime1">
              <a:rPr lang="en-US" smtClean="0"/>
              <a:pPr/>
              <a:t>11/20/2017</a:t>
            </a:fld>
            <a:endParaRPr lang="en-US"/>
          </a:p>
        </p:txBody>
      </p:sp>
      <p:sp>
        <p:nvSpPr>
          <p:cNvPr id="17" name="Footer Placeholder 16"/>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18" name="Slide Number Placeholder 17"/>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9" name="Title 18"/>
          <p:cNvSpPr>
            <a:spLocks noGrp="1"/>
          </p:cNvSpPr>
          <p:nvPr>
            <p:ph type="title" hasCustomPrompt="1"/>
          </p:nvPr>
        </p:nvSpPr>
        <p:spPr>
          <a:xfrm>
            <a:off x="621824" y="546631"/>
            <a:ext cx="11192828" cy="527357"/>
          </a:xfrm>
        </p:spPr>
        <p:txBody>
          <a:bodyPr/>
          <a:lstStyle/>
          <a:p>
            <a:r>
              <a:rPr lang="en-US"/>
              <a:t>Click to edit title</a:t>
            </a:r>
          </a:p>
        </p:txBody>
      </p:sp>
      <p:sp>
        <p:nvSpPr>
          <p:cNvPr id="23" name="Text Placeholder 2"/>
          <p:cNvSpPr>
            <a:spLocks noGrp="1"/>
          </p:cNvSpPr>
          <p:nvPr>
            <p:ph type="body" sz="quarter" idx="22" hasCustomPrompt="1"/>
          </p:nvPr>
        </p:nvSpPr>
        <p:spPr>
          <a:xfrm>
            <a:off x="621824" y="2404937"/>
            <a:ext cx="3048663" cy="2660334"/>
          </a:xfrm>
        </p:spPr>
        <p:txBody>
          <a:bodyPr/>
          <a:lstStyle>
            <a:lvl1pPr marL="0" indent="0">
              <a:lnSpc>
                <a:spcPct val="105000"/>
              </a:lnSpc>
              <a:buNone/>
              <a:defRPr sz="3264">
                <a:solidFill>
                  <a:schemeClr val="accent1"/>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5" name="Text Placeholder 21"/>
          <p:cNvSpPr>
            <a:spLocks noGrp="1"/>
          </p:cNvSpPr>
          <p:nvPr>
            <p:ph type="body" sz="quarter" idx="23" hasCustomPrompt="1"/>
          </p:nvPr>
        </p:nvSpPr>
        <p:spPr>
          <a:xfrm>
            <a:off x="5514398" y="2372531"/>
            <a:ext cx="6300283"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53810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22"/>
          </p:nvPr>
        </p:nvSpPr>
        <p:spPr>
          <a:xfrm>
            <a:off x="2621607" y="6474108"/>
            <a:ext cx="1494383" cy="188345"/>
          </a:xfrm>
          <a:prstGeom prst="rect">
            <a:avLst/>
          </a:prstGeom>
        </p:spPr>
        <p:txBody>
          <a:bodyPr/>
          <a:lstStyle/>
          <a:p>
            <a:fld id="{B58F2DED-4988-4AA1-8DD6-FD2D46A6F824}" type="datetime1">
              <a:rPr lang="en-US" smtClean="0"/>
              <a:pPr/>
              <a:t>11/20/2017</a:t>
            </a:fld>
            <a:endParaRPr lang="en-US"/>
          </a:p>
        </p:txBody>
      </p:sp>
      <p:sp>
        <p:nvSpPr>
          <p:cNvPr id="10" name="Footer Placeholder 9"/>
          <p:cNvSpPr>
            <a:spLocks noGrp="1"/>
          </p:cNvSpPr>
          <p:nvPr>
            <p:ph type="ftr" sz="quarter" idx="23"/>
          </p:nvPr>
        </p:nvSpPr>
        <p:spPr>
          <a:xfrm>
            <a:off x="950593" y="6474135"/>
            <a:ext cx="1671013" cy="188347"/>
          </a:xfrm>
          <a:prstGeom prst="rect">
            <a:avLst/>
          </a:prstGeom>
        </p:spPr>
        <p:txBody>
          <a:bodyPr/>
          <a:lstStyle/>
          <a:p>
            <a:r>
              <a:rPr lang="en-US"/>
              <a:t>Microsoft confidential</a:t>
            </a:r>
          </a:p>
        </p:txBody>
      </p:sp>
      <p:sp>
        <p:nvSpPr>
          <p:cNvPr id="20" name="Slide Number Placeholder 19"/>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1" name="Title 20"/>
          <p:cNvSpPr>
            <a:spLocks noGrp="1"/>
          </p:cNvSpPr>
          <p:nvPr>
            <p:ph type="title" hasCustomPrompt="1"/>
          </p:nvPr>
        </p:nvSpPr>
        <p:spPr>
          <a:xfrm>
            <a:off x="621824" y="546631"/>
            <a:ext cx="11192828" cy="527357"/>
          </a:xfrm>
        </p:spPr>
        <p:txBody>
          <a:bodyPr/>
          <a:lstStyle/>
          <a:p>
            <a:r>
              <a:rPr lang="en-US"/>
              <a:t>Click to edit title</a:t>
            </a:r>
          </a:p>
        </p:txBody>
      </p:sp>
      <p:sp>
        <p:nvSpPr>
          <p:cNvPr id="25" name="Text Placeholder 24"/>
          <p:cNvSpPr>
            <a:spLocks noGrp="1"/>
          </p:cNvSpPr>
          <p:nvPr>
            <p:ph type="body" sz="quarter" idx="25" hasCustomPrompt="1"/>
          </p:nvPr>
        </p:nvSpPr>
        <p:spPr>
          <a:xfrm>
            <a:off x="621824" y="2437316"/>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33" name="Text Placeholder 21"/>
          <p:cNvSpPr>
            <a:spLocks noGrp="1"/>
          </p:cNvSpPr>
          <p:nvPr>
            <p:ph type="body" sz="quarter" idx="26" hasCustomPrompt="1"/>
          </p:nvPr>
        </p:nvSpPr>
        <p:spPr>
          <a:xfrm>
            <a:off x="621827"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4" name="Text Placeholder 24"/>
          <p:cNvSpPr>
            <a:spLocks noGrp="1"/>
          </p:cNvSpPr>
          <p:nvPr>
            <p:ph type="body" sz="quarter" idx="27" hasCustomPrompt="1"/>
          </p:nvPr>
        </p:nvSpPr>
        <p:spPr>
          <a:xfrm>
            <a:off x="3875605" y="2437316"/>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35" name="Text Placeholder 21"/>
          <p:cNvSpPr>
            <a:spLocks noGrp="1"/>
          </p:cNvSpPr>
          <p:nvPr>
            <p:ph type="body" sz="quarter" idx="28" hasCustomPrompt="1"/>
          </p:nvPr>
        </p:nvSpPr>
        <p:spPr>
          <a:xfrm>
            <a:off x="3875605"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6" name="Text Placeholder 24"/>
          <p:cNvSpPr>
            <a:spLocks noGrp="1"/>
          </p:cNvSpPr>
          <p:nvPr>
            <p:ph type="body" sz="quarter" idx="29" hasCustomPrompt="1"/>
          </p:nvPr>
        </p:nvSpPr>
        <p:spPr>
          <a:xfrm>
            <a:off x="7131543" y="2437316"/>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37" name="Text Placeholder 21"/>
          <p:cNvSpPr>
            <a:spLocks noGrp="1"/>
          </p:cNvSpPr>
          <p:nvPr>
            <p:ph type="body" sz="quarter" idx="30" hasCustomPrompt="1"/>
          </p:nvPr>
        </p:nvSpPr>
        <p:spPr>
          <a:xfrm>
            <a:off x="7131543"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sz="quarter" idx="31" hasCustomPrompt="1"/>
          </p:nvPr>
        </p:nvSpPr>
        <p:spPr>
          <a:xfrm>
            <a:off x="10393966" y="2784506"/>
            <a:ext cx="1420695"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216527315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0" name="Date Placeholder 19"/>
          <p:cNvSpPr>
            <a:spLocks noGrp="1"/>
          </p:cNvSpPr>
          <p:nvPr>
            <p:ph type="dt" sz="half" idx="22"/>
          </p:nvPr>
        </p:nvSpPr>
        <p:spPr>
          <a:xfrm>
            <a:off x="2621607" y="6474108"/>
            <a:ext cx="1494383" cy="188345"/>
          </a:xfrm>
          <a:prstGeom prst="rect">
            <a:avLst/>
          </a:prstGeom>
        </p:spPr>
        <p:txBody>
          <a:bodyPr/>
          <a:lstStyle/>
          <a:p>
            <a:fld id="{53CB3EFE-E0B8-4141-8D97-486EE8E4755E}" type="datetime1">
              <a:rPr lang="en-US" smtClean="0"/>
              <a:pPr/>
              <a:t>11/20/2017</a:t>
            </a:fld>
            <a:endParaRPr lang="en-US"/>
          </a:p>
        </p:txBody>
      </p:sp>
      <p:sp>
        <p:nvSpPr>
          <p:cNvPr id="23" name="Footer Placeholder 22"/>
          <p:cNvSpPr>
            <a:spLocks noGrp="1"/>
          </p:cNvSpPr>
          <p:nvPr>
            <p:ph type="ftr" sz="quarter" idx="23"/>
          </p:nvPr>
        </p:nvSpPr>
        <p:spPr>
          <a:xfrm>
            <a:off x="950593" y="6474135"/>
            <a:ext cx="1671013" cy="188347"/>
          </a:xfrm>
          <a:prstGeom prst="rect">
            <a:avLst/>
          </a:prstGeom>
        </p:spPr>
        <p:txBody>
          <a:bodyPr/>
          <a:lstStyle/>
          <a:p>
            <a:r>
              <a:rPr lang="en-US"/>
              <a:t>Microsoft confidential</a:t>
            </a:r>
          </a:p>
        </p:txBody>
      </p:sp>
      <p:sp>
        <p:nvSpPr>
          <p:cNvPr id="24" name="Slide Number Placeholder 23"/>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5" name="Title 24"/>
          <p:cNvSpPr>
            <a:spLocks noGrp="1"/>
          </p:cNvSpPr>
          <p:nvPr>
            <p:ph type="title" hasCustomPrompt="1"/>
          </p:nvPr>
        </p:nvSpPr>
        <p:spPr>
          <a:xfrm>
            <a:off x="621824" y="546631"/>
            <a:ext cx="11192828" cy="527357"/>
          </a:xfrm>
        </p:spPr>
        <p:txBody>
          <a:bodyPr/>
          <a:lstStyle/>
          <a:p>
            <a:r>
              <a:rPr lang="en-US"/>
              <a:t>Click to edit title</a:t>
            </a:r>
          </a:p>
        </p:txBody>
      </p:sp>
      <p:sp>
        <p:nvSpPr>
          <p:cNvPr id="27" name="Content Placeholder 9"/>
          <p:cNvSpPr>
            <a:spLocks noGrp="1"/>
          </p:cNvSpPr>
          <p:nvPr>
            <p:ph sz="quarter" idx="18" hasCustomPrompt="1"/>
          </p:nvPr>
        </p:nvSpPr>
        <p:spPr>
          <a:xfrm>
            <a:off x="621824" y="1660151"/>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28" name="Content Placeholder 9"/>
          <p:cNvSpPr>
            <a:spLocks noGrp="1"/>
          </p:cNvSpPr>
          <p:nvPr>
            <p:ph sz="quarter" idx="25" hasCustomPrompt="1"/>
          </p:nvPr>
        </p:nvSpPr>
        <p:spPr>
          <a:xfrm>
            <a:off x="3876684" y="1660151"/>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29" name="Content Placeholder 9"/>
          <p:cNvSpPr>
            <a:spLocks noGrp="1"/>
          </p:cNvSpPr>
          <p:nvPr>
            <p:ph sz="quarter" idx="26" hasCustomPrompt="1"/>
          </p:nvPr>
        </p:nvSpPr>
        <p:spPr>
          <a:xfrm>
            <a:off x="7131543" y="1660151"/>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36" name="Text Placeholder 24"/>
          <p:cNvSpPr>
            <a:spLocks noGrp="1"/>
          </p:cNvSpPr>
          <p:nvPr>
            <p:ph type="body" sz="quarter" idx="27" hasCustomPrompt="1"/>
          </p:nvPr>
        </p:nvSpPr>
        <p:spPr>
          <a:xfrm>
            <a:off x="621824" y="3679391"/>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37" name="Text Placeholder 21"/>
          <p:cNvSpPr>
            <a:spLocks noGrp="1"/>
          </p:cNvSpPr>
          <p:nvPr>
            <p:ph type="body" sz="quarter" idx="28" hasCustomPrompt="1"/>
          </p:nvPr>
        </p:nvSpPr>
        <p:spPr>
          <a:xfrm>
            <a:off x="621827"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8" name="Text Placeholder 24"/>
          <p:cNvSpPr>
            <a:spLocks noGrp="1"/>
          </p:cNvSpPr>
          <p:nvPr>
            <p:ph type="body" sz="quarter" idx="29" hasCustomPrompt="1"/>
          </p:nvPr>
        </p:nvSpPr>
        <p:spPr>
          <a:xfrm>
            <a:off x="3876684" y="3679391"/>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39" name="Text Placeholder 21"/>
          <p:cNvSpPr>
            <a:spLocks noGrp="1"/>
          </p:cNvSpPr>
          <p:nvPr>
            <p:ph type="body" sz="quarter" idx="30" hasCustomPrompt="1"/>
          </p:nvPr>
        </p:nvSpPr>
        <p:spPr>
          <a:xfrm>
            <a:off x="3876684"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0" name="Text Placeholder 24"/>
          <p:cNvSpPr>
            <a:spLocks noGrp="1"/>
          </p:cNvSpPr>
          <p:nvPr>
            <p:ph type="body" sz="quarter" idx="31" hasCustomPrompt="1"/>
          </p:nvPr>
        </p:nvSpPr>
        <p:spPr>
          <a:xfrm>
            <a:off x="7131543" y="3679391"/>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41" name="Text Placeholder 21"/>
          <p:cNvSpPr>
            <a:spLocks noGrp="1"/>
          </p:cNvSpPr>
          <p:nvPr>
            <p:ph type="body" sz="quarter" idx="32" hasCustomPrompt="1"/>
          </p:nvPr>
        </p:nvSpPr>
        <p:spPr>
          <a:xfrm>
            <a:off x="7131543"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289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417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20"/>
          </p:nvPr>
        </p:nvSpPr>
        <p:spPr>
          <a:xfrm>
            <a:off x="2621607" y="6474108"/>
            <a:ext cx="1494383" cy="188345"/>
          </a:xfrm>
          <a:prstGeom prst="rect">
            <a:avLst/>
          </a:prstGeom>
        </p:spPr>
        <p:txBody>
          <a:bodyPr/>
          <a:lstStyle/>
          <a:p>
            <a:fld id="{0DDBA14D-8C06-455D-91F7-3780AE5641DE}" type="datetime1">
              <a:rPr lang="en-US" smtClean="0"/>
              <a:pPr/>
              <a:t>11/20/2017</a:t>
            </a:fld>
            <a:endParaRPr lang="en-US"/>
          </a:p>
        </p:txBody>
      </p:sp>
      <p:sp>
        <p:nvSpPr>
          <p:cNvPr id="3" name="Footer Placeholder 2"/>
          <p:cNvSpPr>
            <a:spLocks noGrp="1"/>
          </p:cNvSpPr>
          <p:nvPr>
            <p:ph type="ftr" sz="quarter" idx="21"/>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4" name="Text Placeholder 2"/>
          <p:cNvSpPr>
            <a:spLocks noGrp="1"/>
          </p:cNvSpPr>
          <p:nvPr>
            <p:ph type="body" sz="quarter" idx="23" hasCustomPrompt="1"/>
          </p:nvPr>
        </p:nvSpPr>
        <p:spPr>
          <a:xfrm>
            <a:off x="621833" y="1567294"/>
            <a:ext cx="9558382" cy="715701"/>
          </a:xfrm>
        </p:spPr>
        <p:txBody>
          <a:bodyPr/>
          <a:lstStyle>
            <a:lvl1pPr marL="0" indent="0">
              <a:lnSpc>
                <a:spcPct val="105000"/>
              </a:lnSpc>
              <a:buNone/>
              <a:defRPr sz="3264">
                <a:solidFill>
                  <a:schemeClr val="tx1"/>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p:txBody>
      </p:sp>
      <p:sp>
        <p:nvSpPr>
          <p:cNvPr id="14" name="Title 13"/>
          <p:cNvSpPr>
            <a:spLocks noGrp="1"/>
          </p:cNvSpPr>
          <p:nvPr>
            <p:ph type="title" hasCustomPrompt="1"/>
          </p:nvPr>
        </p:nvSpPr>
        <p:spPr>
          <a:xfrm>
            <a:off x="621824" y="546631"/>
            <a:ext cx="11192828" cy="527357"/>
          </a:xfrm>
        </p:spPr>
        <p:txBody>
          <a:bodyPr/>
          <a:lstStyle/>
          <a:p>
            <a:r>
              <a:rPr lang="en-US"/>
              <a:t>Click to edit title</a:t>
            </a:r>
          </a:p>
        </p:txBody>
      </p:sp>
      <p:sp>
        <p:nvSpPr>
          <p:cNvPr id="26" name="Text Placeholder 25"/>
          <p:cNvSpPr>
            <a:spLocks noGrp="1"/>
          </p:cNvSpPr>
          <p:nvPr>
            <p:ph type="body" sz="quarter" idx="24"/>
          </p:nvPr>
        </p:nvSpPr>
        <p:spPr>
          <a:xfrm>
            <a:off x="621824"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25"/>
          <p:cNvSpPr>
            <a:spLocks noGrp="1"/>
          </p:cNvSpPr>
          <p:nvPr>
            <p:ph type="body" sz="quarter" idx="25"/>
          </p:nvPr>
        </p:nvSpPr>
        <p:spPr>
          <a:xfrm>
            <a:off x="3876684"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5"/>
          <p:cNvSpPr>
            <a:spLocks noGrp="1"/>
          </p:cNvSpPr>
          <p:nvPr>
            <p:ph type="body" sz="quarter" idx="26"/>
          </p:nvPr>
        </p:nvSpPr>
        <p:spPr>
          <a:xfrm>
            <a:off x="7131543"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61903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5" name="Date Placeholder 24"/>
          <p:cNvSpPr>
            <a:spLocks noGrp="1"/>
          </p:cNvSpPr>
          <p:nvPr>
            <p:ph type="dt" sz="half" idx="46"/>
          </p:nvPr>
        </p:nvSpPr>
        <p:spPr>
          <a:xfrm>
            <a:off x="2621607" y="6474108"/>
            <a:ext cx="1494383" cy="188345"/>
          </a:xfrm>
          <a:prstGeom prst="rect">
            <a:avLst/>
          </a:prstGeom>
        </p:spPr>
        <p:txBody>
          <a:bodyPr/>
          <a:lstStyle/>
          <a:p>
            <a:fld id="{FF212D8F-3A0F-44C8-B162-EBB0683EBD2F}" type="datetime1">
              <a:rPr lang="en-US" smtClean="0"/>
              <a:pPr/>
              <a:t>11/20/2017</a:t>
            </a:fld>
            <a:endParaRPr lang="en-US"/>
          </a:p>
        </p:txBody>
      </p:sp>
      <p:sp>
        <p:nvSpPr>
          <p:cNvPr id="26" name="Footer Placeholder 25"/>
          <p:cNvSpPr>
            <a:spLocks noGrp="1"/>
          </p:cNvSpPr>
          <p:nvPr>
            <p:ph type="ftr" sz="quarter" idx="47"/>
          </p:nvPr>
        </p:nvSpPr>
        <p:spPr>
          <a:xfrm>
            <a:off x="950593" y="6474135"/>
            <a:ext cx="1671013" cy="188347"/>
          </a:xfrm>
          <a:prstGeom prst="rect">
            <a:avLst/>
          </a:prstGeom>
        </p:spPr>
        <p:txBody>
          <a:bodyPr/>
          <a:lstStyle/>
          <a:p>
            <a:r>
              <a:rPr lang="en-US"/>
              <a:t>Microsoft confidential</a:t>
            </a:r>
          </a:p>
        </p:txBody>
      </p:sp>
      <p:sp>
        <p:nvSpPr>
          <p:cNvPr id="48" name="Slide Number Placeholder 47"/>
          <p:cNvSpPr>
            <a:spLocks noGrp="1"/>
          </p:cNvSpPr>
          <p:nvPr>
            <p:ph type="sldNum" sz="quarter" idx="48"/>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50" name="Title 49"/>
          <p:cNvSpPr>
            <a:spLocks noGrp="1"/>
          </p:cNvSpPr>
          <p:nvPr>
            <p:ph type="title" hasCustomPrompt="1"/>
          </p:nvPr>
        </p:nvSpPr>
        <p:spPr>
          <a:xfrm>
            <a:off x="621824" y="546631"/>
            <a:ext cx="11192828" cy="527357"/>
          </a:xfrm>
        </p:spPr>
        <p:txBody>
          <a:bodyPr/>
          <a:lstStyle/>
          <a:p>
            <a:r>
              <a:rPr lang="en-US"/>
              <a:t>Click to edit title</a:t>
            </a:r>
          </a:p>
        </p:txBody>
      </p:sp>
      <p:sp>
        <p:nvSpPr>
          <p:cNvPr id="54" name="Text Placeholder 23"/>
          <p:cNvSpPr>
            <a:spLocks noGrp="1"/>
          </p:cNvSpPr>
          <p:nvPr>
            <p:ph type="body" sz="quarter" idx="32" hasCustomPrompt="1"/>
          </p:nvPr>
        </p:nvSpPr>
        <p:spPr>
          <a:xfrm>
            <a:off x="621823"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55" name="Text Placeholder 23"/>
          <p:cNvSpPr>
            <a:spLocks noGrp="1"/>
          </p:cNvSpPr>
          <p:nvPr>
            <p:ph type="body" sz="quarter" idx="49" hasCustomPrompt="1"/>
          </p:nvPr>
        </p:nvSpPr>
        <p:spPr>
          <a:xfrm>
            <a:off x="2251001"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56" name="Text Placeholder 23"/>
          <p:cNvSpPr>
            <a:spLocks noGrp="1"/>
          </p:cNvSpPr>
          <p:nvPr>
            <p:ph type="body" sz="quarter" idx="50" hasCustomPrompt="1"/>
          </p:nvPr>
        </p:nvSpPr>
        <p:spPr>
          <a:xfrm>
            <a:off x="3880179"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57" name="Text Placeholder 23"/>
          <p:cNvSpPr>
            <a:spLocks noGrp="1"/>
          </p:cNvSpPr>
          <p:nvPr>
            <p:ph type="body" sz="quarter" idx="51" hasCustomPrompt="1"/>
          </p:nvPr>
        </p:nvSpPr>
        <p:spPr>
          <a:xfrm>
            <a:off x="5509357"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58" name="Text Placeholder 23"/>
          <p:cNvSpPr>
            <a:spLocks noGrp="1"/>
          </p:cNvSpPr>
          <p:nvPr>
            <p:ph type="body" sz="quarter" idx="52" hasCustomPrompt="1"/>
          </p:nvPr>
        </p:nvSpPr>
        <p:spPr>
          <a:xfrm>
            <a:off x="7138536"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59" name="Text Placeholder 23"/>
          <p:cNvSpPr>
            <a:spLocks noGrp="1"/>
          </p:cNvSpPr>
          <p:nvPr>
            <p:ph type="body" sz="quarter" idx="53" hasCustomPrompt="1"/>
          </p:nvPr>
        </p:nvSpPr>
        <p:spPr>
          <a:xfrm>
            <a:off x="8767714"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0" name="Text Placeholder 23"/>
          <p:cNvSpPr>
            <a:spLocks noGrp="1"/>
          </p:cNvSpPr>
          <p:nvPr>
            <p:ph type="body" sz="quarter" idx="54" hasCustomPrompt="1"/>
          </p:nvPr>
        </p:nvSpPr>
        <p:spPr>
          <a:xfrm>
            <a:off x="10396893"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1" name="Text Placeholder 23"/>
          <p:cNvSpPr>
            <a:spLocks noGrp="1"/>
          </p:cNvSpPr>
          <p:nvPr>
            <p:ph type="body" sz="quarter" idx="55" hasCustomPrompt="1"/>
          </p:nvPr>
        </p:nvSpPr>
        <p:spPr>
          <a:xfrm>
            <a:off x="616124"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2" name="Text Placeholder 23"/>
          <p:cNvSpPr>
            <a:spLocks noGrp="1"/>
          </p:cNvSpPr>
          <p:nvPr>
            <p:ph type="body" sz="quarter" idx="56" hasCustomPrompt="1"/>
          </p:nvPr>
        </p:nvSpPr>
        <p:spPr>
          <a:xfrm>
            <a:off x="2246252"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3" name="Text Placeholder 23"/>
          <p:cNvSpPr>
            <a:spLocks noGrp="1"/>
          </p:cNvSpPr>
          <p:nvPr>
            <p:ph type="body" sz="quarter" idx="57" hasCustomPrompt="1"/>
          </p:nvPr>
        </p:nvSpPr>
        <p:spPr>
          <a:xfrm>
            <a:off x="3876379"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4" name="Text Placeholder 23"/>
          <p:cNvSpPr>
            <a:spLocks noGrp="1"/>
          </p:cNvSpPr>
          <p:nvPr>
            <p:ph type="body" sz="quarter" idx="58" hasCustomPrompt="1"/>
          </p:nvPr>
        </p:nvSpPr>
        <p:spPr>
          <a:xfrm>
            <a:off x="5506506"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5" name="Text Placeholder 23"/>
          <p:cNvSpPr>
            <a:spLocks noGrp="1"/>
          </p:cNvSpPr>
          <p:nvPr>
            <p:ph type="body" sz="quarter" idx="59" hasCustomPrompt="1"/>
          </p:nvPr>
        </p:nvSpPr>
        <p:spPr>
          <a:xfrm>
            <a:off x="7136634"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6" name="Text Placeholder 23"/>
          <p:cNvSpPr>
            <a:spLocks noGrp="1"/>
          </p:cNvSpPr>
          <p:nvPr>
            <p:ph type="body" sz="quarter" idx="60" hasCustomPrompt="1"/>
          </p:nvPr>
        </p:nvSpPr>
        <p:spPr>
          <a:xfrm>
            <a:off x="8766761"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7" name="Text Placeholder 23"/>
          <p:cNvSpPr>
            <a:spLocks noGrp="1"/>
          </p:cNvSpPr>
          <p:nvPr>
            <p:ph type="body" sz="quarter" idx="61" hasCustomPrompt="1"/>
          </p:nvPr>
        </p:nvSpPr>
        <p:spPr>
          <a:xfrm>
            <a:off x="10396893"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Tree>
    <p:extLst>
      <p:ext uri="{BB962C8B-B14F-4D97-AF65-F5344CB8AC3E}">
        <p14:creationId xmlns:p14="http://schemas.microsoft.com/office/powerpoint/2010/main" val="353716934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5" y="2489106"/>
            <a:ext cx="7939049" cy="742187"/>
          </a:xfrm>
        </p:spPr>
        <p:txBody>
          <a:bodyPr/>
          <a:lstStyle>
            <a:lvl1pPr marL="0" indent="0">
              <a:buNone/>
              <a:defRPr/>
            </a:lvl1pPr>
          </a:lstStyle>
          <a:p>
            <a:r>
              <a:rPr lang="en-US"/>
              <a:t>Click to add chart</a:t>
            </a:r>
          </a:p>
        </p:txBody>
      </p:sp>
      <p:sp>
        <p:nvSpPr>
          <p:cNvPr id="19" name="Text Placeholder 13"/>
          <p:cNvSpPr>
            <a:spLocks noGrp="1"/>
          </p:cNvSpPr>
          <p:nvPr>
            <p:ph type="body" sz="quarter" idx="19"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0" name="Date Placeholder 9"/>
          <p:cNvSpPr>
            <a:spLocks noGrp="1"/>
          </p:cNvSpPr>
          <p:nvPr>
            <p:ph type="dt" sz="half" idx="20"/>
          </p:nvPr>
        </p:nvSpPr>
        <p:spPr>
          <a:xfrm>
            <a:off x="2621607" y="6474108"/>
            <a:ext cx="1494383" cy="188345"/>
          </a:xfrm>
          <a:prstGeom prst="rect">
            <a:avLst/>
          </a:prstGeom>
        </p:spPr>
        <p:txBody>
          <a:bodyPr/>
          <a:lstStyle/>
          <a:p>
            <a:fld id="{584AA3AE-8B7C-4A0B-A024-09A52F190D82}" type="datetime1">
              <a:rPr lang="en-US" smtClean="0"/>
              <a:pPr/>
              <a:t>11/20/2017</a:t>
            </a:fld>
            <a:endParaRPr lang="en-US"/>
          </a:p>
        </p:txBody>
      </p:sp>
      <p:sp>
        <p:nvSpPr>
          <p:cNvPr id="20" name="Footer Placeholder 19"/>
          <p:cNvSpPr>
            <a:spLocks noGrp="1"/>
          </p:cNvSpPr>
          <p:nvPr>
            <p:ph type="ftr" sz="quarter" idx="21"/>
          </p:nvPr>
        </p:nvSpPr>
        <p:spPr>
          <a:xfrm>
            <a:off x="950593" y="6474135"/>
            <a:ext cx="1671013" cy="188347"/>
          </a:xfrm>
          <a:prstGeom prst="rect">
            <a:avLst/>
          </a:prstGeom>
        </p:spPr>
        <p:txBody>
          <a:bodyPr/>
          <a:lstStyle/>
          <a:p>
            <a:r>
              <a:rPr lang="en-US"/>
              <a:t>Microsoft confidential</a:t>
            </a:r>
          </a:p>
        </p:txBody>
      </p:sp>
      <p:sp>
        <p:nvSpPr>
          <p:cNvPr id="21" name="Slide Number Placeholder 20"/>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2" name="Title 21"/>
          <p:cNvSpPr>
            <a:spLocks noGrp="1"/>
          </p:cNvSpPr>
          <p:nvPr>
            <p:ph type="title" hasCustomPrompt="1"/>
          </p:nvPr>
        </p:nvSpPr>
        <p:spPr>
          <a:xfrm>
            <a:off x="621824" y="546631"/>
            <a:ext cx="11192828" cy="527357"/>
          </a:xfrm>
        </p:spPr>
        <p:txBody>
          <a:bodyPr/>
          <a:lstStyle/>
          <a:p>
            <a:r>
              <a:rPr lang="en-US"/>
              <a:t>Click to edit title</a:t>
            </a:r>
          </a:p>
        </p:txBody>
      </p:sp>
      <p:sp>
        <p:nvSpPr>
          <p:cNvPr id="26" name="Text Placeholder 24"/>
          <p:cNvSpPr>
            <a:spLocks noGrp="1"/>
          </p:cNvSpPr>
          <p:nvPr>
            <p:ph type="body" sz="quarter" idx="25" hasCustomPrompt="1"/>
          </p:nvPr>
        </p:nvSpPr>
        <p:spPr>
          <a:xfrm>
            <a:off x="8768150" y="2437316"/>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27" name="Text Placeholder 21"/>
          <p:cNvSpPr>
            <a:spLocks noGrp="1"/>
          </p:cNvSpPr>
          <p:nvPr>
            <p:ph type="body" sz="quarter" idx="26" hasCustomPrompt="1"/>
          </p:nvPr>
        </p:nvSpPr>
        <p:spPr>
          <a:xfrm>
            <a:off x="8768150"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2" name="Text Placeholder 2"/>
          <p:cNvSpPr>
            <a:spLocks noGrp="1"/>
          </p:cNvSpPr>
          <p:nvPr>
            <p:ph type="body" sz="quarter" idx="24" hasCustomPrompt="1"/>
          </p:nvPr>
        </p:nvSpPr>
        <p:spPr>
          <a:xfrm>
            <a:off x="8768148" y="4824953"/>
            <a:ext cx="3046504"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80652345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4" y="2489131"/>
            <a:ext cx="11192828" cy="742187"/>
          </a:xfrm>
        </p:spPr>
        <p:txBody>
          <a:bodyPr/>
          <a:lstStyle>
            <a:lvl1pPr marL="0" indent="0">
              <a:buNone/>
              <a:defRPr/>
            </a:lvl1pPr>
          </a:lstStyle>
          <a:p>
            <a:r>
              <a:rPr lang="en-US"/>
              <a:t>Click to add chart</a:t>
            </a:r>
          </a:p>
        </p:txBody>
      </p:sp>
      <p:sp>
        <p:nvSpPr>
          <p:cNvPr id="15"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3" name="Date Placeholder 2"/>
          <p:cNvSpPr>
            <a:spLocks noGrp="1"/>
          </p:cNvSpPr>
          <p:nvPr>
            <p:ph type="dt" sz="half" idx="19"/>
          </p:nvPr>
        </p:nvSpPr>
        <p:spPr>
          <a:xfrm>
            <a:off x="2621607" y="6474108"/>
            <a:ext cx="1494383" cy="188345"/>
          </a:xfrm>
          <a:prstGeom prst="rect">
            <a:avLst/>
          </a:prstGeom>
        </p:spPr>
        <p:txBody>
          <a:bodyPr/>
          <a:lstStyle/>
          <a:p>
            <a:fld id="{CB2F6113-26C8-46B1-B8CF-8E23009C193B}" type="datetime1">
              <a:rPr lang="en-US" smtClean="0"/>
              <a:pPr/>
              <a:t>11/20/2017</a:t>
            </a:fld>
            <a:endParaRPr lang="en-US"/>
          </a:p>
        </p:txBody>
      </p:sp>
      <p:sp>
        <p:nvSpPr>
          <p:cNvPr id="7" name="Footer Placeholder 6"/>
          <p:cNvSpPr>
            <a:spLocks noGrp="1"/>
          </p:cNvSpPr>
          <p:nvPr>
            <p:ph type="ftr" sz="quarter" idx="20"/>
          </p:nvPr>
        </p:nvSpPr>
        <p:spPr>
          <a:xfrm>
            <a:off x="950593" y="6474135"/>
            <a:ext cx="1671013" cy="188347"/>
          </a:xfrm>
          <a:prstGeom prst="rect">
            <a:avLst/>
          </a:prstGeom>
        </p:spPr>
        <p:txBody>
          <a:bodyPr/>
          <a:lstStyle/>
          <a:p>
            <a:r>
              <a:rPr lang="en-US"/>
              <a:t>Microsoft confidential</a:t>
            </a:r>
          </a:p>
        </p:txBody>
      </p:sp>
      <p:sp>
        <p:nvSpPr>
          <p:cNvPr id="10" name="Slide Number Placeholder 9"/>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6" name="Title 15"/>
          <p:cNvSpPr>
            <a:spLocks noGrp="1"/>
          </p:cNvSpPr>
          <p:nvPr>
            <p:ph type="title" hasCustomPrompt="1"/>
          </p:nvPr>
        </p:nvSpPr>
        <p:spPr>
          <a:xfrm>
            <a:off x="621824" y="546631"/>
            <a:ext cx="11192828" cy="527357"/>
          </a:xfrm>
        </p:spPr>
        <p:txBody>
          <a:bodyPr/>
          <a:lstStyle/>
          <a:p>
            <a:r>
              <a:rPr lang="en-US"/>
              <a:t>Click to edit title</a:t>
            </a:r>
          </a:p>
        </p:txBody>
      </p:sp>
      <p:sp>
        <p:nvSpPr>
          <p:cNvPr id="20" name="Text Placeholder 2"/>
          <p:cNvSpPr>
            <a:spLocks noGrp="1"/>
          </p:cNvSpPr>
          <p:nvPr>
            <p:ph type="body" sz="quarter" idx="24" hasCustomPrompt="1"/>
          </p:nvPr>
        </p:nvSpPr>
        <p:spPr>
          <a:xfrm>
            <a:off x="10393956" y="2489131"/>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8351181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5" y="1660150"/>
            <a:ext cx="7939049" cy="742187"/>
          </a:xfrm>
        </p:spPr>
        <p:txBody>
          <a:bodyPr/>
          <a:lstStyle>
            <a:lvl1pPr marL="0" indent="0">
              <a:buNone/>
              <a:defRPr/>
            </a:lvl1pPr>
          </a:lstStyle>
          <a:p>
            <a:r>
              <a:rPr lang="en-US"/>
              <a:t>Click to add chart</a:t>
            </a:r>
          </a:p>
        </p:txBody>
      </p:sp>
      <p:sp>
        <p:nvSpPr>
          <p:cNvPr id="16" name="Text Placeholder 13"/>
          <p:cNvSpPr>
            <a:spLocks noGrp="1"/>
          </p:cNvSpPr>
          <p:nvPr>
            <p:ph type="body" sz="quarter" idx="20"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21"/>
          </p:nvPr>
        </p:nvSpPr>
        <p:spPr>
          <a:xfrm>
            <a:off x="2621607" y="6474108"/>
            <a:ext cx="1494383" cy="188345"/>
          </a:xfrm>
          <a:prstGeom prst="rect">
            <a:avLst/>
          </a:prstGeom>
        </p:spPr>
        <p:txBody>
          <a:bodyPr/>
          <a:lstStyle/>
          <a:p>
            <a:fld id="{33904823-F956-4FEF-8469-D45BBA2EDF0A}" type="datetime1">
              <a:rPr lang="en-US" smtClean="0"/>
              <a:pPr/>
              <a:t>11/20/2017</a:t>
            </a:fld>
            <a:endParaRPr lang="en-US"/>
          </a:p>
        </p:txBody>
      </p:sp>
      <p:sp>
        <p:nvSpPr>
          <p:cNvPr id="3" name="Footer Placeholder 2"/>
          <p:cNvSpPr>
            <a:spLocks noGrp="1"/>
          </p:cNvSpPr>
          <p:nvPr>
            <p:ph type="ftr" sz="quarter" idx="22"/>
          </p:nvPr>
        </p:nvSpPr>
        <p:spPr>
          <a:xfrm>
            <a:off x="950593" y="6474135"/>
            <a:ext cx="1671013" cy="188347"/>
          </a:xfrm>
          <a:prstGeom prst="rect">
            <a:avLst/>
          </a:prstGeom>
        </p:spPr>
        <p:txBody>
          <a:bodyPr/>
          <a:lstStyle/>
          <a:p>
            <a:r>
              <a:rPr lang="en-US"/>
              <a:t>Microsoft confidential</a:t>
            </a:r>
          </a:p>
        </p:txBody>
      </p:sp>
      <p:sp>
        <p:nvSpPr>
          <p:cNvPr id="7" name="Slide Number Placeholder 6"/>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0" name="Title 9"/>
          <p:cNvSpPr>
            <a:spLocks noGrp="1"/>
          </p:cNvSpPr>
          <p:nvPr>
            <p:ph type="title" hasCustomPrompt="1"/>
          </p:nvPr>
        </p:nvSpPr>
        <p:spPr>
          <a:xfrm>
            <a:off x="621824" y="546631"/>
            <a:ext cx="11192828" cy="527357"/>
          </a:xfrm>
        </p:spPr>
        <p:txBody>
          <a:bodyPr/>
          <a:lstStyle/>
          <a:p>
            <a:r>
              <a:rPr lang="en-US"/>
              <a:t>Click to edit title</a:t>
            </a:r>
          </a:p>
        </p:txBody>
      </p:sp>
      <p:sp>
        <p:nvSpPr>
          <p:cNvPr id="21" name="Text Placeholder 24"/>
          <p:cNvSpPr>
            <a:spLocks noGrp="1"/>
          </p:cNvSpPr>
          <p:nvPr>
            <p:ph type="body" sz="quarter" idx="25" hasCustomPrompt="1"/>
          </p:nvPr>
        </p:nvSpPr>
        <p:spPr>
          <a:xfrm>
            <a:off x="5512210" y="1594998"/>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22" name="Text Placeholder 21"/>
          <p:cNvSpPr>
            <a:spLocks noGrp="1"/>
          </p:cNvSpPr>
          <p:nvPr>
            <p:ph type="body" sz="quarter" idx="26" hasCustomPrompt="1"/>
          </p:nvPr>
        </p:nvSpPr>
        <p:spPr>
          <a:xfrm>
            <a:off x="5512210" y="1942192"/>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3" name="Text Placeholder 24"/>
          <p:cNvSpPr>
            <a:spLocks noGrp="1"/>
          </p:cNvSpPr>
          <p:nvPr>
            <p:ph type="body" sz="quarter" idx="27" hasCustomPrompt="1"/>
          </p:nvPr>
        </p:nvSpPr>
        <p:spPr>
          <a:xfrm>
            <a:off x="8765990" y="1594998"/>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24" name="Text Placeholder 21"/>
          <p:cNvSpPr>
            <a:spLocks noGrp="1"/>
          </p:cNvSpPr>
          <p:nvPr>
            <p:ph type="body" sz="quarter" idx="28" hasCustomPrompt="1"/>
          </p:nvPr>
        </p:nvSpPr>
        <p:spPr>
          <a:xfrm>
            <a:off x="8768150" y="1942192"/>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7" name="Text Placeholder 2"/>
          <p:cNvSpPr>
            <a:spLocks noGrp="1"/>
          </p:cNvSpPr>
          <p:nvPr>
            <p:ph type="body" sz="quarter" idx="24" hasCustomPrompt="1"/>
          </p:nvPr>
        </p:nvSpPr>
        <p:spPr>
          <a:xfrm>
            <a:off x="8768157" y="5453170"/>
            <a:ext cx="3048662"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84710922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4" y="1657991"/>
            <a:ext cx="11192828" cy="742187"/>
          </a:xfrm>
        </p:spPr>
        <p:txBody>
          <a:bodyPr/>
          <a:lstStyle>
            <a:lvl1pPr marL="0" indent="0">
              <a:buNone/>
              <a:defRPr/>
            </a:lvl1pPr>
          </a:lstStyle>
          <a:p>
            <a:r>
              <a:rPr lang="en-US"/>
              <a:t>Click to add chart</a:t>
            </a:r>
          </a:p>
        </p:txBody>
      </p:sp>
      <p:sp>
        <p:nvSpPr>
          <p:cNvPr id="16" name="Chart Placeholder 8"/>
          <p:cNvSpPr>
            <a:spLocks noGrp="1"/>
          </p:cNvSpPr>
          <p:nvPr>
            <p:ph type="chart" sz="quarter" idx="19" hasCustomPrompt="1"/>
          </p:nvPr>
        </p:nvSpPr>
        <p:spPr>
          <a:xfrm>
            <a:off x="5514368" y="1657992"/>
            <a:ext cx="4673177" cy="742187"/>
          </a:xfrm>
        </p:spPr>
        <p:txBody>
          <a:bodyPr/>
          <a:lstStyle>
            <a:lvl1pPr marL="0" indent="0">
              <a:buNone/>
              <a:defRPr/>
            </a:lvl1pPr>
          </a:lstStyle>
          <a:p>
            <a:r>
              <a:rPr lang="en-US"/>
              <a:t>Click to add chart</a:t>
            </a:r>
          </a:p>
        </p:txBody>
      </p:sp>
      <p:sp>
        <p:nvSpPr>
          <p:cNvPr id="17" name="Chart Placeholder 8"/>
          <p:cNvSpPr>
            <a:spLocks noGrp="1"/>
          </p:cNvSpPr>
          <p:nvPr>
            <p:ph type="chart" sz="quarter" idx="20" hasCustomPrompt="1"/>
          </p:nvPr>
        </p:nvSpPr>
        <p:spPr>
          <a:xfrm>
            <a:off x="5514368" y="4020586"/>
            <a:ext cx="4673177" cy="742187"/>
          </a:xfrm>
        </p:spPr>
        <p:txBody>
          <a:bodyPr/>
          <a:lstStyle>
            <a:lvl1pPr marL="0" indent="0">
              <a:buNone/>
              <a:defRPr/>
            </a:lvl1pPr>
          </a:lstStyle>
          <a:p>
            <a:r>
              <a:rPr lang="en-US"/>
              <a:t>Click to add chart</a:t>
            </a:r>
          </a:p>
        </p:txBody>
      </p:sp>
      <p:sp>
        <p:nvSpPr>
          <p:cNvPr id="20"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21"/>
          </p:nvPr>
        </p:nvSpPr>
        <p:spPr>
          <a:xfrm>
            <a:off x="2621607" y="6474108"/>
            <a:ext cx="1494383" cy="188345"/>
          </a:xfrm>
          <a:prstGeom prst="rect">
            <a:avLst/>
          </a:prstGeom>
        </p:spPr>
        <p:txBody>
          <a:bodyPr/>
          <a:lstStyle/>
          <a:p>
            <a:fld id="{CB6048A6-FC20-40E6-854A-6CC4830421C3}" type="datetime1">
              <a:rPr lang="en-US" smtClean="0"/>
              <a:pPr/>
              <a:t>11/20/2017</a:t>
            </a:fld>
            <a:endParaRPr lang="en-US"/>
          </a:p>
        </p:txBody>
      </p:sp>
      <p:sp>
        <p:nvSpPr>
          <p:cNvPr id="3" name="Footer Placeholder 2"/>
          <p:cNvSpPr>
            <a:spLocks noGrp="1"/>
          </p:cNvSpPr>
          <p:nvPr>
            <p:ph type="ftr" sz="quarter" idx="22"/>
          </p:nvPr>
        </p:nvSpPr>
        <p:spPr>
          <a:xfrm>
            <a:off x="950593" y="6474135"/>
            <a:ext cx="1671013" cy="188347"/>
          </a:xfrm>
          <a:prstGeom prst="rect">
            <a:avLst/>
          </a:prstGeom>
        </p:spPr>
        <p:txBody>
          <a:bodyPr/>
          <a:lstStyle/>
          <a:p>
            <a:r>
              <a:rPr lang="en-US"/>
              <a:t>Microsoft confidential</a:t>
            </a:r>
          </a:p>
        </p:txBody>
      </p:sp>
      <p:sp>
        <p:nvSpPr>
          <p:cNvPr id="7" name="Slide Number Placeholder 6"/>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0" name="Title 9"/>
          <p:cNvSpPr>
            <a:spLocks noGrp="1"/>
          </p:cNvSpPr>
          <p:nvPr>
            <p:ph type="title" hasCustomPrompt="1"/>
          </p:nvPr>
        </p:nvSpPr>
        <p:spPr>
          <a:xfrm>
            <a:off x="621824" y="546631"/>
            <a:ext cx="11192828" cy="527357"/>
          </a:xfrm>
        </p:spPr>
        <p:txBody>
          <a:bodyPr/>
          <a:lstStyle/>
          <a:p>
            <a:r>
              <a:rPr lang="en-US"/>
              <a:t>Click to edit title</a:t>
            </a:r>
          </a:p>
        </p:txBody>
      </p:sp>
      <p:sp>
        <p:nvSpPr>
          <p:cNvPr id="23" name="Text Placeholder 2"/>
          <p:cNvSpPr>
            <a:spLocks noGrp="1"/>
          </p:cNvSpPr>
          <p:nvPr>
            <p:ph type="body" sz="quarter" idx="24" hasCustomPrompt="1"/>
          </p:nvPr>
        </p:nvSpPr>
        <p:spPr>
          <a:xfrm>
            <a:off x="10393956" y="1657988"/>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132786614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621824" y="1657966"/>
            <a:ext cx="11192828" cy="742187"/>
          </a:xfrm>
        </p:spPr>
        <p:txBody>
          <a:bodyPr/>
          <a:lstStyle>
            <a:lvl1pPr marL="0" indent="0">
              <a:buNone/>
              <a:defRPr/>
            </a:lvl1pPr>
          </a:lstStyle>
          <a:p>
            <a:r>
              <a:rPr lang="en-US"/>
              <a:t>Click to add table</a:t>
            </a:r>
          </a:p>
        </p:txBody>
      </p:sp>
      <p:sp>
        <p:nvSpPr>
          <p:cNvPr id="12"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0" name="Date Placeholder 9"/>
          <p:cNvSpPr>
            <a:spLocks noGrp="1"/>
          </p:cNvSpPr>
          <p:nvPr>
            <p:ph type="dt" sz="half" idx="18"/>
          </p:nvPr>
        </p:nvSpPr>
        <p:spPr>
          <a:xfrm>
            <a:off x="2621607" y="6474108"/>
            <a:ext cx="1494383" cy="188345"/>
          </a:xfrm>
          <a:prstGeom prst="rect">
            <a:avLst/>
          </a:prstGeom>
        </p:spPr>
        <p:txBody>
          <a:bodyPr/>
          <a:lstStyle/>
          <a:p>
            <a:fld id="{3ACE86ED-94AD-4261-8BCB-00AB08A0733F}" type="datetime1">
              <a:rPr lang="en-US" smtClean="0"/>
              <a:pPr/>
              <a:t>11/20/2017</a:t>
            </a:fld>
            <a:endParaRPr lang="en-US"/>
          </a:p>
        </p:txBody>
      </p:sp>
      <p:sp>
        <p:nvSpPr>
          <p:cNvPr id="13" name="Footer Placeholder 12"/>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14" name="Slide Number Placeholder 13"/>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5" name="Title 14"/>
          <p:cNvSpPr>
            <a:spLocks noGrp="1"/>
          </p:cNvSpPr>
          <p:nvPr>
            <p:ph type="title" hasCustomPrompt="1"/>
          </p:nvPr>
        </p:nvSpPr>
        <p:spPr>
          <a:xfrm>
            <a:off x="621824" y="546631"/>
            <a:ext cx="11192828" cy="527357"/>
          </a:xfrm>
        </p:spPr>
        <p:txBody>
          <a:bodyPr/>
          <a:lstStyle/>
          <a:p>
            <a:r>
              <a:rPr lang="en-US"/>
              <a:t>Click to edit title</a:t>
            </a:r>
          </a:p>
        </p:txBody>
      </p:sp>
    </p:spTree>
    <p:extLst>
      <p:ext uri="{BB962C8B-B14F-4D97-AF65-F5344CB8AC3E}">
        <p14:creationId xmlns:p14="http://schemas.microsoft.com/office/powerpoint/2010/main" val="357188996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621834" y="2489127"/>
            <a:ext cx="6302444"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9" name="Date Placeholder 8"/>
          <p:cNvSpPr>
            <a:spLocks noGrp="1"/>
          </p:cNvSpPr>
          <p:nvPr>
            <p:ph type="dt" sz="half" idx="22"/>
          </p:nvPr>
        </p:nvSpPr>
        <p:spPr>
          <a:xfrm>
            <a:off x="2621607" y="6474108"/>
            <a:ext cx="1494383" cy="188345"/>
          </a:xfrm>
          <a:prstGeom prst="rect">
            <a:avLst/>
          </a:prstGeom>
        </p:spPr>
        <p:txBody>
          <a:bodyPr/>
          <a:lstStyle/>
          <a:p>
            <a:fld id="{A3501021-DE58-4270-A322-B9EF99C683FE}" type="datetime1">
              <a:rPr lang="en-US" smtClean="0"/>
              <a:pPr/>
              <a:t>11/20/2017</a:t>
            </a:fld>
            <a:endParaRPr lang="en-US"/>
          </a:p>
        </p:txBody>
      </p:sp>
      <p:sp>
        <p:nvSpPr>
          <p:cNvPr id="18" name="Footer Placeholder 17"/>
          <p:cNvSpPr>
            <a:spLocks noGrp="1"/>
          </p:cNvSpPr>
          <p:nvPr>
            <p:ph type="ftr" sz="quarter" idx="23"/>
          </p:nvPr>
        </p:nvSpPr>
        <p:spPr>
          <a:xfrm>
            <a:off x="950593" y="6474135"/>
            <a:ext cx="1671013" cy="188347"/>
          </a:xfrm>
          <a:prstGeom prst="rect">
            <a:avLst/>
          </a:prstGeom>
        </p:spPr>
        <p:txBody>
          <a:bodyPr/>
          <a:lstStyle/>
          <a:p>
            <a:r>
              <a:rPr lang="en-US"/>
              <a:t>Microsoft confidential</a:t>
            </a:r>
          </a:p>
        </p:txBody>
      </p:sp>
      <p:sp>
        <p:nvSpPr>
          <p:cNvPr id="19" name="Slide Number Placeholder 18"/>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0" name="Title 19"/>
          <p:cNvSpPr>
            <a:spLocks noGrp="1"/>
          </p:cNvSpPr>
          <p:nvPr>
            <p:ph type="title" hasCustomPrompt="1"/>
          </p:nvPr>
        </p:nvSpPr>
        <p:spPr>
          <a:xfrm>
            <a:off x="621824" y="546631"/>
            <a:ext cx="11192828" cy="527357"/>
          </a:xfrm>
        </p:spPr>
        <p:txBody>
          <a:bodyPr/>
          <a:lstStyle/>
          <a:p>
            <a:r>
              <a:rPr lang="en-US"/>
              <a:t>Click to edit title</a:t>
            </a:r>
          </a:p>
        </p:txBody>
      </p:sp>
      <p:sp>
        <p:nvSpPr>
          <p:cNvPr id="22" name="Content Placeholder 9"/>
          <p:cNvSpPr>
            <a:spLocks noGrp="1"/>
          </p:cNvSpPr>
          <p:nvPr>
            <p:ph sz="quarter" idx="25" hasCustomPrompt="1"/>
          </p:nvPr>
        </p:nvSpPr>
        <p:spPr>
          <a:xfrm>
            <a:off x="7140209" y="2489127"/>
            <a:ext cx="4674473"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190925151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7" name="Date Placeholder 6"/>
          <p:cNvSpPr>
            <a:spLocks noGrp="1"/>
          </p:cNvSpPr>
          <p:nvPr>
            <p:ph type="dt" sz="half" idx="21"/>
          </p:nvPr>
        </p:nvSpPr>
        <p:spPr>
          <a:xfrm>
            <a:off x="2621607" y="6474108"/>
            <a:ext cx="1494383" cy="188345"/>
          </a:xfrm>
          <a:prstGeom prst="rect">
            <a:avLst/>
          </a:prstGeom>
        </p:spPr>
        <p:txBody>
          <a:bodyPr/>
          <a:lstStyle/>
          <a:p>
            <a:fld id="{1FA51EEA-5C5E-4613-A1D2-8DA8611394C1}" type="datetime1">
              <a:rPr lang="en-US" smtClean="0"/>
              <a:pPr/>
              <a:t>11/20/2017</a:t>
            </a:fld>
            <a:endParaRPr lang="en-US"/>
          </a:p>
        </p:txBody>
      </p:sp>
      <p:sp>
        <p:nvSpPr>
          <p:cNvPr id="8" name="Footer Placeholder 7"/>
          <p:cNvSpPr>
            <a:spLocks noGrp="1"/>
          </p:cNvSpPr>
          <p:nvPr>
            <p:ph type="ftr" sz="quarter" idx="22"/>
          </p:nvPr>
        </p:nvSpPr>
        <p:spPr>
          <a:xfrm>
            <a:off x="950593" y="6474135"/>
            <a:ext cx="1671013" cy="188347"/>
          </a:xfrm>
          <a:prstGeom prst="rect">
            <a:avLst/>
          </a:prstGeom>
        </p:spPr>
        <p:txBody>
          <a:bodyPr/>
          <a:lstStyle/>
          <a:p>
            <a:r>
              <a:rPr lang="en-US"/>
              <a:t>Microsoft confidential</a:t>
            </a:r>
          </a:p>
        </p:txBody>
      </p:sp>
      <p:sp>
        <p:nvSpPr>
          <p:cNvPr id="18" name="Slide Number Placeholder 17"/>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9" name="Title 18"/>
          <p:cNvSpPr>
            <a:spLocks noGrp="1"/>
          </p:cNvSpPr>
          <p:nvPr>
            <p:ph type="title" hasCustomPrompt="1"/>
          </p:nvPr>
        </p:nvSpPr>
        <p:spPr>
          <a:xfrm>
            <a:off x="621824" y="546631"/>
            <a:ext cx="11192828" cy="527357"/>
          </a:xfrm>
        </p:spPr>
        <p:txBody>
          <a:bodyPr/>
          <a:lstStyle/>
          <a:p>
            <a:r>
              <a:rPr lang="en-US"/>
              <a:t>Click to edit title</a:t>
            </a:r>
          </a:p>
        </p:txBody>
      </p:sp>
      <p:sp>
        <p:nvSpPr>
          <p:cNvPr id="20" name="Content Placeholder 9"/>
          <p:cNvSpPr>
            <a:spLocks noGrp="1"/>
          </p:cNvSpPr>
          <p:nvPr>
            <p:ph sz="quarter" idx="18" hasCustomPrompt="1"/>
          </p:nvPr>
        </p:nvSpPr>
        <p:spPr>
          <a:xfrm>
            <a:off x="621834" y="2489127"/>
            <a:ext cx="6302444"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4" name="Text Placeholder 24"/>
          <p:cNvSpPr>
            <a:spLocks noGrp="1"/>
          </p:cNvSpPr>
          <p:nvPr>
            <p:ph type="body" sz="quarter" idx="29" hasCustomPrompt="1"/>
          </p:nvPr>
        </p:nvSpPr>
        <p:spPr>
          <a:xfrm>
            <a:off x="7131543" y="2437316"/>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25" name="Text Placeholder 21"/>
          <p:cNvSpPr>
            <a:spLocks noGrp="1"/>
          </p:cNvSpPr>
          <p:nvPr>
            <p:ph type="body" sz="quarter" idx="30" hasCustomPrompt="1"/>
          </p:nvPr>
        </p:nvSpPr>
        <p:spPr>
          <a:xfrm>
            <a:off x="7131543" y="2784482"/>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0" name="Text Placeholder 2"/>
          <p:cNvSpPr>
            <a:spLocks noGrp="1"/>
          </p:cNvSpPr>
          <p:nvPr>
            <p:ph type="body" sz="quarter" idx="24" hasCustomPrompt="1"/>
          </p:nvPr>
        </p:nvSpPr>
        <p:spPr>
          <a:xfrm>
            <a:off x="7131544" y="4727786"/>
            <a:ext cx="1420693"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393241785"/>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7" name="Date Placeholder 6"/>
          <p:cNvSpPr>
            <a:spLocks noGrp="1"/>
          </p:cNvSpPr>
          <p:nvPr>
            <p:ph type="dt" sz="half" idx="20"/>
          </p:nvPr>
        </p:nvSpPr>
        <p:spPr>
          <a:xfrm>
            <a:off x="2621607" y="6474108"/>
            <a:ext cx="1494383" cy="188345"/>
          </a:xfrm>
          <a:prstGeom prst="rect">
            <a:avLst/>
          </a:prstGeom>
        </p:spPr>
        <p:txBody>
          <a:bodyPr/>
          <a:lstStyle/>
          <a:p>
            <a:fld id="{649C98B9-7F0B-4408-94A9-A50F963E4F23}" type="datetime1">
              <a:rPr lang="en-US" smtClean="0"/>
              <a:pPr/>
              <a:t>11/20/2017</a:t>
            </a:fld>
            <a:endParaRPr lang="en-US"/>
          </a:p>
        </p:txBody>
      </p:sp>
      <p:sp>
        <p:nvSpPr>
          <p:cNvPr id="8" name="Footer Placeholder 7"/>
          <p:cNvSpPr>
            <a:spLocks noGrp="1"/>
          </p:cNvSpPr>
          <p:nvPr>
            <p:ph type="ftr" sz="quarter" idx="21"/>
          </p:nvPr>
        </p:nvSpPr>
        <p:spPr>
          <a:xfrm>
            <a:off x="950593" y="6474135"/>
            <a:ext cx="1671013" cy="188347"/>
          </a:xfrm>
          <a:prstGeom prst="rect">
            <a:avLst/>
          </a:prstGeom>
        </p:spPr>
        <p:txBody>
          <a:bodyPr/>
          <a:lstStyle/>
          <a:p>
            <a:r>
              <a:rPr lang="en-US"/>
              <a:t>Microsoft confidential</a:t>
            </a:r>
          </a:p>
        </p:txBody>
      </p:sp>
      <p:sp>
        <p:nvSpPr>
          <p:cNvPr id="16" name="Slide Number Placeholder 15"/>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7" name="Title 16"/>
          <p:cNvSpPr>
            <a:spLocks noGrp="1"/>
          </p:cNvSpPr>
          <p:nvPr>
            <p:ph type="title" hasCustomPrompt="1"/>
          </p:nvPr>
        </p:nvSpPr>
        <p:spPr>
          <a:xfrm>
            <a:off x="621824" y="546631"/>
            <a:ext cx="11192828" cy="527357"/>
          </a:xfrm>
        </p:spPr>
        <p:txBody>
          <a:bodyPr/>
          <a:lstStyle/>
          <a:p>
            <a:r>
              <a:rPr lang="en-US"/>
              <a:t>Click to edit title</a:t>
            </a:r>
          </a:p>
        </p:txBody>
      </p:sp>
      <p:sp>
        <p:nvSpPr>
          <p:cNvPr id="19" name="Content Placeholder 9"/>
          <p:cNvSpPr>
            <a:spLocks noGrp="1"/>
          </p:cNvSpPr>
          <p:nvPr>
            <p:ph sz="quarter" idx="18" hasCustomPrompt="1"/>
          </p:nvPr>
        </p:nvSpPr>
        <p:spPr>
          <a:xfrm>
            <a:off x="3875613" y="2489127"/>
            <a:ext cx="6302444" cy="3631108"/>
          </a:xfrm>
          <a:solidFill>
            <a:schemeClr val="accent3"/>
          </a:solidFill>
        </p:spPr>
        <p:txBody>
          <a:bodyPr anchor="ctr" anchorCtr="0">
            <a:normAutofit/>
          </a:bodyPr>
          <a:lstStyle>
            <a:lvl1pPr marL="0" indent="0" algn="ctr">
              <a:buNone/>
              <a:defRPr sz="1904" baseline="0">
                <a:solidFill>
                  <a:schemeClr val="tx2"/>
                </a:solidFill>
              </a:defRPr>
            </a:lvl1pPr>
          </a:lstStyle>
          <a:p>
            <a:pPr lvl="0"/>
            <a:r>
              <a:rPr lang="en-US"/>
              <a:t>Click to place graphic/photo</a:t>
            </a:r>
          </a:p>
        </p:txBody>
      </p:sp>
      <p:sp>
        <p:nvSpPr>
          <p:cNvPr id="21" name="Text Placeholder 2"/>
          <p:cNvSpPr>
            <a:spLocks noGrp="1"/>
          </p:cNvSpPr>
          <p:nvPr>
            <p:ph type="body" sz="quarter" idx="29" hasCustomPrompt="1"/>
          </p:nvPr>
        </p:nvSpPr>
        <p:spPr>
          <a:xfrm>
            <a:off x="621824" y="2404937"/>
            <a:ext cx="3048663" cy="2660334"/>
          </a:xfrm>
        </p:spPr>
        <p:txBody>
          <a:bodyPr/>
          <a:lstStyle>
            <a:lvl1pPr marL="0" indent="0">
              <a:lnSpc>
                <a:spcPct val="105000"/>
              </a:lnSpc>
              <a:buNone/>
              <a:defRPr sz="3264">
                <a:solidFill>
                  <a:schemeClr val="tx2"/>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3" name="Text Placeholder 2"/>
          <p:cNvSpPr>
            <a:spLocks noGrp="1"/>
          </p:cNvSpPr>
          <p:nvPr>
            <p:ph type="body" sz="quarter" idx="24" hasCustomPrompt="1"/>
          </p:nvPr>
        </p:nvSpPr>
        <p:spPr>
          <a:xfrm>
            <a:off x="10393956" y="2489131"/>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41676094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Fond Blanc">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normAutofit/>
          </a:bodyPr>
          <a:lstStyle>
            <a:lvl1pPr>
              <a:defRPr sz="4896">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74803" y="1288067"/>
            <a:ext cx="11887037" cy="4929291"/>
          </a:xfrm>
        </p:spPr>
        <p:txBody>
          <a:bodyPr/>
          <a:lstStyle>
            <a:lvl1pPr>
              <a:defRPr sz="2599">
                <a:solidFill>
                  <a:sysClr val="windowText" lastClr="000000"/>
                </a:solidFill>
                <a:latin typeface="+mn-lt"/>
              </a:defRPr>
            </a:lvl1pPr>
            <a:lvl2pPr>
              <a:defRPr sz="2399">
                <a:solidFill>
                  <a:sysClr val="windowText" lastClr="000000"/>
                </a:solidFill>
              </a:defRPr>
            </a:lvl2pPr>
            <a:lvl3pPr>
              <a:defRPr sz="1999">
                <a:solidFill>
                  <a:sysClr val="windowText" lastClr="000000"/>
                </a:solidFill>
              </a:defRPr>
            </a:lvl3pPr>
            <a:lvl4pPr>
              <a:defRPr sz="1799">
                <a:solidFill>
                  <a:sysClr val="windowText" lastClr="000000"/>
                </a:solidFill>
              </a:defRPr>
            </a:lvl4pPr>
            <a:lvl5pPr>
              <a:defRPr sz="1799">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31627" y="6389912"/>
            <a:ext cx="1924894" cy="414222"/>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39" b="0" i="0" u="none" strike="noStrike" kern="0" cap="none" spc="0" normalizeH="0" baseline="0" noProof="0" dirty="0">
                <a:ln>
                  <a:noFill/>
                </a:ln>
                <a:solidFill>
                  <a:srgbClr val="002060"/>
                </a:solidFill>
                <a:effectLst/>
                <a:uLnTx/>
                <a:uFillTx/>
                <a:latin typeface="Calibri" panose="020F0502020204030204"/>
                <a:ea typeface="+mn-ea"/>
                <a:cs typeface="+mn-cs"/>
              </a:rPr>
              <a:t>Microsoft Azure</a:t>
            </a:r>
          </a:p>
        </p:txBody>
      </p:sp>
      <p:sp>
        <p:nvSpPr>
          <p:cNvPr id="6" name="Slide Number Placeholder 3"/>
          <p:cNvSpPr>
            <a:spLocks noGrp="1"/>
          </p:cNvSpPr>
          <p:nvPr>
            <p:ph type="sldNum" sz="quarter" idx="12"/>
          </p:nvPr>
        </p:nvSpPr>
        <p:spPr>
          <a:xfrm>
            <a:off x="9328894" y="6407701"/>
            <a:ext cx="2798207" cy="372394"/>
          </a:xfrm>
          <a:prstGeom prst="rect">
            <a:avLst/>
          </a:prstGeom>
        </p:spPr>
        <p:txBody>
          <a:bodyPr/>
          <a:lstStyle>
            <a:lvl1pPr>
              <a:defRPr>
                <a:solidFill>
                  <a:srgbClr val="002060"/>
                </a:solidFill>
              </a:defRPr>
            </a:lvl1pPr>
          </a:lstStyle>
          <a:p>
            <a:pPr defTabSz="932597"/>
            <a:fld id="{0A164282-434E-41D4-9582-783D542A7B68}" type="slidenum">
              <a:rPr lang="en-US" smtClean="0"/>
              <a:pPr defTabSz="932597"/>
              <a:t>‹#›</a:t>
            </a:fld>
            <a:endParaRPr lang="en-US" dirty="0"/>
          </a:p>
        </p:txBody>
      </p:sp>
    </p:spTree>
    <p:extLst>
      <p:ext uri="{BB962C8B-B14F-4D97-AF65-F5344CB8AC3E}">
        <p14:creationId xmlns:p14="http://schemas.microsoft.com/office/powerpoint/2010/main" val="3574038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C2ADDE32-3622-4349-8EF1-C4EA601E0145}" type="datetime1">
              <a:rPr lang="en-US" smtClean="0"/>
              <a:pPr/>
              <a:t>11/20/2017</a:t>
            </a:fld>
            <a:endParaRPr lang="en-US"/>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2" name="Title 11"/>
          <p:cNvSpPr>
            <a:spLocks noGrp="1"/>
          </p:cNvSpPr>
          <p:nvPr>
            <p:ph type="title" hasCustomPrompt="1"/>
          </p:nvPr>
        </p:nvSpPr>
        <p:spPr>
          <a:xfrm>
            <a:off x="621824" y="546631"/>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8" y="1657961"/>
            <a:ext cx="3046503" cy="1366919"/>
          </a:xfrm>
          <a:solidFill>
            <a:schemeClr val="accent1"/>
          </a:solidFill>
        </p:spPr>
        <p:txBody>
          <a:bodyPr lIns="137064" tIns="91376" rIns="137064" bIns="91376"/>
          <a:lstStyle>
            <a:lvl1pPr marL="0" indent="0">
              <a:lnSpc>
                <a:spcPct val="105000"/>
              </a:lnSpc>
              <a:spcBef>
                <a:spcPts val="272"/>
              </a:spcBef>
              <a:spcAft>
                <a:spcPts val="272"/>
              </a:spcAft>
              <a:buNone/>
              <a:defRPr sz="1224" b="0">
                <a:solidFill>
                  <a:schemeClr val="bg1"/>
                </a:solidFill>
              </a:defRPr>
            </a:lvl1pPr>
            <a:lvl2pPr marL="155310" indent="-155310">
              <a:lnSpc>
                <a:spcPct val="105000"/>
              </a:lnSpc>
              <a:buFont typeface="Arial" pitchFamily="34" charset="0"/>
              <a:buChar char="•"/>
              <a:defRPr sz="1224">
                <a:solidFill>
                  <a:schemeClr val="bg1"/>
                </a:solidFill>
              </a:defRPr>
            </a:lvl2pPr>
            <a:lvl3pPr marL="392602" indent="-155310">
              <a:lnSpc>
                <a:spcPct val="105000"/>
              </a:lnSpc>
              <a:defRPr sz="1224">
                <a:solidFill>
                  <a:schemeClr val="bg1"/>
                </a:solidFill>
              </a:defRPr>
            </a:lvl3pPr>
            <a:lvl4pPr marL="621261" indent="-155310">
              <a:lnSpc>
                <a:spcPct val="105000"/>
              </a:lnSpc>
              <a:defRPr sz="1224">
                <a:solidFill>
                  <a:schemeClr val="bg1"/>
                </a:solidFill>
              </a:defRPr>
            </a:lvl4pPr>
            <a:lvl5pPr marL="858534" indent="-155310">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35280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2F1175BC-BE9F-4673-82DD-40A7ACA5CA50}" type="datetime1">
              <a:rPr lang="en-US" smtClean="0"/>
              <a:pPr/>
              <a:t>11/20/2017</a:t>
            </a:fld>
            <a:endParaRPr lang="en-US"/>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2" name="Title 11"/>
          <p:cNvSpPr>
            <a:spLocks noGrp="1"/>
          </p:cNvSpPr>
          <p:nvPr>
            <p:ph type="title" hasCustomPrompt="1"/>
          </p:nvPr>
        </p:nvSpPr>
        <p:spPr>
          <a:xfrm>
            <a:off x="621824" y="546631"/>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4" y="1657990"/>
            <a:ext cx="3264575"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70" y="1657990"/>
            <a:ext cx="3264575"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931891" indent="0">
              <a:lnSpc>
                <a:spcPct val="105000"/>
              </a:lnSpc>
              <a:buNone/>
              <a:defRPr>
                <a:solidFill>
                  <a:schemeClr val="bg1"/>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8" y="1657961"/>
            <a:ext cx="3046503" cy="1366919"/>
          </a:xfrm>
          <a:solidFill>
            <a:schemeClr val="accent1"/>
          </a:solidFill>
        </p:spPr>
        <p:txBody>
          <a:bodyPr lIns="137064" tIns="91376" rIns="137064" bIns="91376"/>
          <a:lstStyle>
            <a:lvl1pPr marL="0" indent="0">
              <a:lnSpc>
                <a:spcPct val="105000"/>
              </a:lnSpc>
              <a:spcBef>
                <a:spcPts val="272"/>
              </a:spcBef>
              <a:spcAft>
                <a:spcPts val="272"/>
              </a:spcAft>
              <a:buNone/>
              <a:defRPr sz="1224" b="0">
                <a:solidFill>
                  <a:schemeClr val="bg1"/>
                </a:solidFill>
              </a:defRPr>
            </a:lvl1pPr>
            <a:lvl2pPr marL="155310" indent="-155310">
              <a:lnSpc>
                <a:spcPct val="105000"/>
              </a:lnSpc>
              <a:buFont typeface="Arial" pitchFamily="34" charset="0"/>
              <a:buChar char="•"/>
              <a:defRPr sz="1224">
                <a:solidFill>
                  <a:schemeClr val="bg1"/>
                </a:solidFill>
              </a:defRPr>
            </a:lvl2pPr>
            <a:lvl3pPr marL="392602" indent="-155310">
              <a:lnSpc>
                <a:spcPct val="105000"/>
              </a:lnSpc>
              <a:defRPr sz="1224">
                <a:solidFill>
                  <a:schemeClr val="bg1"/>
                </a:solidFill>
              </a:defRPr>
            </a:lvl3pPr>
            <a:lvl4pPr marL="621261" indent="-155310">
              <a:lnSpc>
                <a:spcPct val="105000"/>
              </a:lnSpc>
              <a:defRPr sz="1224">
                <a:solidFill>
                  <a:schemeClr val="bg1"/>
                </a:solidFill>
              </a:defRPr>
            </a:lvl4pPr>
            <a:lvl5pPr marL="858534" indent="-155310">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6145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8BA58A1B-11E6-4EAD-BD65-7758BAE4C2E3}" type="datetime1">
              <a:rPr lang="en-US" smtClean="0"/>
              <a:pPr/>
              <a:t>11/20/2017</a:t>
            </a:fld>
            <a:endParaRPr lang="en-US"/>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2" name="Title 11"/>
          <p:cNvSpPr>
            <a:spLocks noGrp="1"/>
          </p:cNvSpPr>
          <p:nvPr>
            <p:ph type="title" hasCustomPrompt="1"/>
          </p:nvPr>
        </p:nvSpPr>
        <p:spPr>
          <a:xfrm>
            <a:off x="621824" y="546631"/>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1" y="3102914"/>
            <a:ext cx="3268895"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5" y="3102914"/>
            <a:ext cx="3268895"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8" y="1657961"/>
            <a:ext cx="3046503" cy="1366919"/>
          </a:xfrm>
          <a:solidFill>
            <a:schemeClr val="accent1"/>
          </a:solidFill>
        </p:spPr>
        <p:txBody>
          <a:bodyPr lIns="137064" tIns="91376" rIns="137064" bIns="91376"/>
          <a:lstStyle>
            <a:lvl1pPr marL="0" indent="0">
              <a:lnSpc>
                <a:spcPct val="105000"/>
              </a:lnSpc>
              <a:spcBef>
                <a:spcPts val="272"/>
              </a:spcBef>
              <a:spcAft>
                <a:spcPts val="272"/>
              </a:spcAft>
              <a:buNone/>
              <a:defRPr sz="1224" b="0">
                <a:solidFill>
                  <a:schemeClr val="bg1"/>
                </a:solidFill>
              </a:defRPr>
            </a:lvl1pPr>
            <a:lvl2pPr marL="155310" indent="-155310">
              <a:lnSpc>
                <a:spcPct val="105000"/>
              </a:lnSpc>
              <a:buFont typeface="Arial" pitchFamily="34" charset="0"/>
              <a:buChar char="•"/>
              <a:defRPr sz="1224">
                <a:solidFill>
                  <a:schemeClr val="bg1"/>
                </a:solidFill>
              </a:defRPr>
            </a:lvl2pPr>
            <a:lvl3pPr marL="392602" indent="-155310">
              <a:lnSpc>
                <a:spcPct val="105000"/>
              </a:lnSpc>
              <a:defRPr sz="1224">
                <a:solidFill>
                  <a:schemeClr val="bg1"/>
                </a:solidFill>
              </a:defRPr>
            </a:lvl3pPr>
            <a:lvl4pPr marL="621261" indent="-155310">
              <a:lnSpc>
                <a:spcPct val="105000"/>
              </a:lnSpc>
              <a:defRPr sz="1224">
                <a:solidFill>
                  <a:schemeClr val="bg1"/>
                </a:solidFill>
              </a:defRPr>
            </a:lvl4pPr>
            <a:lvl5pPr marL="858534" indent="-155310">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9698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99004752-950F-409C-822B-4BE2449D5C60}" type="datetime1">
              <a:rPr lang="en-US" smtClean="0"/>
              <a:pPr/>
              <a:t>11/20/2017</a:t>
            </a:fld>
            <a:endParaRPr lang="en-US"/>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2" name="Title 11"/>
          <p:cNvSpPr>
            <a:spLocks noGrp="1"/>
          </p:cNvSpPr>
          <p:nvPr>
            <p:ph type="title" hasCustomPrompt="1"/>
          </p:nvPr>
        </p:nvSpPr>
        <p:spPr>
          <a:xfrm>
            <a:off x="621824" y="546631"/>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821" y="4565025"/>
            <a:ext cx="3268893"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931891" indent="0">
              <a:lnSpc>
                <a:spcPct val="105000"/>
              </a:lnSpc>
              <a:buNone/>
              <a:defRPr>
                <a:solidFill>
                  <a:schemeClr val="bg1"/>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716" y="4565025"/>
            <a:ext cx="3268893"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8" y="1657961"/>
            <a:ext cx="3046503" cy="1366919"/>
          </a:xfrm>
          <a:solidFill>
            <a:schemeClr val="accent1"/>
          </a:solidFill>
        </p:spPr>
        <p:txBody>
          <a:bodyPr lIns="137064" tIns="91376" rIns="137064" bIns="91376"/>
          <a:lstStyle>
            <a:lvl1pPr marL="0" indent="0">
              <a:lnSpc>
                <a:spcPct val="105000"/>
              </a:lnSpc>
              <a:spcBef>
                <a:spcPts val="272"/>
              </a:spcBef>
              <a:spcAft>
                <a:spcPts val="272"/>
              </a:spcAft>
              <a:buNone/>
              <a:defRPr sz="1224" b="0">
                <a:solidFill>
                  <a:schemeClr val="bg1"/>
                </a:solidFill>
              </a:defRPr>
            </a:lvl1pPr>
            <a:lvl2pPr marL="155310" indent="-155310">
              <a:lnSpc>
                <a:spcPct val="105000"/>
              </a:lnSpc>
              <a:buFont typeface="Arial" pitchFamily="34" charset="0"/>
              <a:buChar char="•"/>
              <a:defRPr sz="1224">
                <a:solidFill>
                  <a:schemeClr val="bg1"/>
                </a:solidFill>
              </a:defRPr>
            </a:lvl2pPr>
            <a:lvl3pPr marL="392602" indent="-155310">
              <a:lnSpc>
                <a:spcPct val="105000"/>
              </a:lnSpc>
              <a:defRPr sz="1224">
                <a:solidFill>
                  <a:schemeClr val="bg1"/>
                </a:solidFill>
              </a:defRPr>
            </a:lvl3pPr>
            <a:lvl4pPr marL="621261" indent="-155310">
              <a:lnSpc>
                <a:spcPct val="105000"/>
              </a:lnSpc>
              <a:defRPr sz="1224">
                <a:solidFill>
                  <a:schemeClr val="bg1"/>
                </a:solidFill>
              </a:defRPr>
            </a:lvl4pPr>
            <a:lvl5pPr marL="858534" indent="-155310">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684991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4951B4F1-CCCA-40ED-8E66-580BD5D0B6E8}" type="datetime1">
              <a:rPr lang="en-US" smtClean="0"/>
              <a:pPr/>
              <a:t>11/20/2017</a:t>
            </a:fld>
            <a:endParaRPr lang="en-US"/>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2" name="Title 11"/>
          <p:cNvSpPr>
            <a:spLocks noGrp="1"/>
          </p:cNvSpPr>
          <p:nvPr>
            <p:ph type="title" hasCustomPrompt="1"/>
          </p:nvPr>
        </p:nvSpPr>
        <p:spPr>
          <a:xfrm>
            <a:off x="621824" y="546631"/>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24" name="Text Placeholder 24"/>
          <p:cNvSpPr>
            <a:spLocks noGrp="1"/>
          </p:cNvSpPr>
          <p:nvPr>
            <p:ph type="body" sz="quarter" idx="25" hasCustomPrompt="1"/>
          </p:nvPr>
        </p:nvSpPr>
        <p:spPr>
          <a:xfrm>
            <a:off x="2243319" y="1594998"/>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25" name="Text Placeholder 21"/>
          <p:cNvSpPr>
            <a:spLocks noGrp="1"/>
          </p:cNvSpPr>
          <p:nvPr>
            <p:ph type="body" sz="quarter" idx="26" hasCustomPrompt="1"/>
          </p:nvPr>
        </p:nvSpPr>
        <p:spPr>
          <a:xfrm>
            <a:off x="2243319" y="1942192"/>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6" name="Text Placeholder 14"/>
          <p:cNvSpPr>
            <a:spLocks noGrp="1"/>
          </p:cNvSpPr>
          <p:nvPr>
            <p:ph type="body" sz="quarter" idx="46" hasCustomPrompt="1"/>
          </p:nvPr>
        </p:nvSpPr>
        <p:spPr>
          <a:xfrm>
            <a:off x="5514369"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7" name="Text Placeholder 14"/>
          <p:cNvSpPr>
            <a:spLocks noGrp="1"/>
          </p:cNvSpPr>
          <p:nvPr>
            <p:ph type="body" sz="quarter" idx="48" hasCustomPrompt="1"/>
          </p:nvPr>
        </p:nvSpPr>
        <p:spPr>
          <a:xfrm>
            <a:off x="5518687"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8" name="Text Placeholder 14"/>
          <p:cNvSpPr>
            <a:spLocks noGrp="1"/>
          </p:cNvSpPr>
          <p:nvPr>
            <p:ph type="body" sz="quarter" idx="50" hasCustomPrompt="1"/>
          </p:nvPr>
        </p:nvSpPr>
        <p:spPr>
          <a:xfrm>
            <a:off x="5518687"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9" name="Text Placeholder 2"/>
          <p:cNvSpPr>
            <a:spLocks noGrp="1"/>
          </p:cNvSpPr>
          <p:nvPr>
            <p:ph type="body" sz="quarter" idx="38" hasCustomPrompt="1"/>
          </p:nvPr>
        </p:nvSpPr>
        <p:spPr>
          <a:xfrm>
            <a:off x="8768178" y="1657961"/>
            <a:ext cx="3046503" cy="1366919"/>
          </a:xfrm>
          <a:solidFill>
            <a:schemeClr val="accent1"/>
          </a:solidFill>
        </p:spPr>
        <p:txBody>
          <a:bodyPr lIns="137064" tIns="91376" rIns="137064" bIns="91376"/>
          <a:lstStyle>
            <a:lvl1pPr marL="0" indent="0">
              <a:lnSpc>
                <a:spcPct val="105000"/>
              </a:lnSpc>
              <a:spcBef>
                <a:spcPts val="272"/>
              </a:spcBef>
              <a:spcAft>
                <a:spcPts val="272"/>
              </a:spcAft>
              <a:buNone/>
              <a:defRPr sz="1224" b="0">
                <a:solidFill>
                  <a:schemeClr val="bg1"/>
                </a:solidFill>
              </a:defRPr>
            </a:lvl1pPr>
            <a:lvl2pPr marL="155310" indent="-155310">
              <a:lnSpc>
                <a:spcPct val="105000"/>
              </a:lnSpc>
              <a:buFont typeface="Arial" pitchFamily="34" charset="0"/>
              <a:buChar char="•"/>
              <a:defRPr sz="1224">
                <a:solidFill>
                  <a:schemeClr val="bg1"/>
                </a:solidFill>
              </a:defRPr>
            </a:lvl2pPr>
            <a:lvl3pPr marL="392602" indent="-155310">
              <a:lnSpc>
                <a:spcPct val="105000"/>
              </a:lnSpc>
              <a:defRPr sz="1224">
                <a:solidFill>
                  <a:schemeClr val="bg1"/>
                </a:solidFill>
              </a:defRPr>
            </a:lvl3pPr>
            <a:lvl4pPr marL="621261" indent="-155310">
              <a:lnSpc>
                <a:spcPct val="105000"/>
              </a:lnSpc>
              <a:defRPr sz="1224">
                <a:solidFill>
                  <a:schemeClr val="bg1"/>
                </a:solidFill>
              </a:defRPr>
            </a:lvl4pPr>
            <a:lvl5pPr marL="858534" indent="-155310">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78282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8" name="Date Placeholder 7"/>
          <p:cNvSpPr>
            <a:spLocks noGrp="1"/>
          </p:cNvSpPr>
          <p:nvPr>
            <p:ph type="dt" sz="half" idx="18"/>
          </p:nvPr>
        </p:nvSpPr>
        <p:spPr>
          <a:xfrm>
            <a:off x="2621607" y="6474108"/>
            <a:ext cx="1494383" cy="188345"/>
          </a:xfrm>
          <a:prstGeom prst="rect">
            <a:avLst/>
          </a:prstGeom>
        </p:spPr>
        <p:txBody>
          <a:bodyPr/>
          <a:lstStyle/>
          <a:p>
            <a:fld id="{91082B43-D258-4C02-B325-455A1EBFCE53}" type="datetime1">
              <a:rPr lang="en-US" smtClean="0"/>
              <a:pPr/>
              <a:t>11/20/2017</a:t>
            </a:fld>
            <a:endParaRPr lang="en-US"/>
          </a:p>
        </p:txBody>
      </p:sp>
      <p:sp>
        <p:nvSpPr>
          <p:cNvPr id="9" name="Footer Placeholder 8"/>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10" name="Slide Number Placeholder 9"/>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1" name="Title 10"/>
          <p:cNvSpPr>
            <a:spLocks noGrp="1"/>
          </p:cNvSpPr>
          <p:nvPr>
            <p:ph type="title" hasCustomPrompt="1"/>
          </p:nvPr>
        </p:nvSpPr>
        <p:spPr>
          <a:xfrm>
            <a:off x="621824" y="546631"/>
            <a:ext cx="11192828" cy="527357"/>
          </a:xfrm>
        </p:spPr>
        <p:txBody>
          <a:bodyPr/>
          <a:lstStyle/>
          <a:p>
            <a:r>
              <a:rPr lang="en-US"/>
              <a:t>Click to edit title</a:t>
            </a:r>
          </a:p>
        </p:txBody>
      </p:sp>
    </p:spTree>
    <p:extLst>
      <p:ext uri="{BB962C8B-B14F-4D97-AF65-F5344CB8AC3E}">
        <p14:creationId xmlns:p14="http://schemas.microsoft.com/office/powerpoint/2010/main" val="237089342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Four Graphics">
    <p:spTree>
      <p:nvGrpSpPr>
        <p:cNvPr id="1" name=""/>
        <p:cNvGrpSpPr/>
        <p:nvPr/>
      </p:nvGrpSpPr>
      <p:grpSpPr>
        <a:xfrm>
          <a:off x="0" y="0"/>
          <a:ext cx="0" cy="0"/>
          <a:chOff x="0" y="0"/>
          <a:chExt cx="0" cy="0"/>
        </a:xfrm>
      </p:grpSpPr>
      <p:sp>
        <p:nvSpPr>
          <p:cNvPr id="8" name="Date Placeholder 7"/>
          <p:cNvSpPr>
            <a:spLocks noGrp="1"/>
          </p:cNvSpPr>
          <p:nvPr>
            <p:ph type="dt" sz="half" idx="27"/>
          </p:nvPr>
        </p:nvSpPr>
        <p:spPr>
          <a:xfrm>
            <a:off x="2621607" y="6474108"/>
            <a:ext cx="1494383" cy="188345"/>
          </a:xfrm>
          <a:prstGeom prst="rect">
            <a:avLst/>
          </a:prstGeom>
        </p:spPr>
        <p:txBody>
          <a:bodyPr/>
          <a:lstStyle/>
          <a:p>
            <a:fld id="{3E97DE44-CD75-490E-9180-7A129617262D}" type="datetime1">
              <a:rPr lang="en-US" smtClean="0"/>
              <a:pPr/>
              <a:t>11/20/2017</a:t>
            </a:fld>
            <a:endParaRPr lang="en-US"/>
          </a:p>
        </p:txBody>
      </p:sp>
      <p:sp>
        <p:nvSpPr>
          <p:cNvPr id="9" name="Footer Placeholder 8"/>
          <p:cNvSpPr>
            <a:spLocks noGrp="1"/>
          </p:cNvSpPr>
          <p:nvPr>
            <p:ph type="ftr" sz="quarter" idx="28"/>
          </p:nvPr>
        </p:nvSpPr>
        <p:spPr>
          <a:xfrm>
            <a:off x="950593" y="6474135"/>
            <a:ext cx="1671013" cy="188347"/>
          </a:xfrm>
          <a:prstGeom prst="rect">
            <a:avLst/>
          </a:prstGeom>
        </p:spPr>
        <p:txBody>
          <a:bodyPr/>
          <a:lstStyle/>
          <a:p>
            <a:r>
              <a:rPr lang="en-US"/>
              <a:t>Microsoft confidential</a:t>
            </a:r>
          </a:p>
        </p:txBody>
      </p:sp>
      <p:sp>
        <p:nvSpPr>
          <p:cNvPr id="20" name="Slide Number Placeholder 19"/>
          <p:cNvSpPr>
            <a:spLocks noGrp="1"/>
          </p:cNvSpPr>
          <p:nvPr>
            <p:ph type="sldNum" sz="quarter" idx="29"/>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2" name="Content Placeholder 9"/>
          <p:cNvSpPr>
            <a:spLocks noGrp="1"/>
          </p:cNvSpPr>
          <p:nvPr>
            <p:ph sz="quarter" idx="18" hasCustomPrompt="1"/>
          </p:nvPr>
        </p:nvSpPr>
        <p:spPr>
          <a:xfrm>
            <a:off x="621834" y="634690"/>
            <a:ext cx="4670156" cy="548552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3" name="Content Placeholder 9"/>
          <p:cNvSpPr>
            <a:spLocks noGrp="1"/>
          </p:cNvSpPr>
          <p:nvPr>
            <p:ph sz="quarter" idx="30" hasCustomPrompt="1"/>
          </p:nvPr>
        </p:nvSpPr>
        <p:spPr>
          <a:xfrm>
            <a:off x="5510051" y="634689"/>
            <a:ext cx="3050824" cy="185441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4" name="Content Placeholder 9"/>
          <p:cNvSpPr>
            <a:spLocks noGrp="1"/>
          </p:cNvSpPr>
          <p:nvPr>
            <p:ph sz="quarter" idx="31" hasCustomPrompt="1"/>
          </p:nvPr>
        </p:nvSpPr>
        <p:spPr>
          <a:xfrm>
            <a:off x="8763828" y="634689"/>
            <a:ext cx="3050824" cy="185441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6" name="Content Placeholder 9"/>
          <p:cNvSpPr>
            <a:spLocks noGrp="1"/>
          </p:cNvSpPr>
          <p:nvPr>
            <p:ph sz="quarter" idx="32" hasCustomPrompt="1"/>
          </p:nvPr>
        </p:nvSpPr>
        <p:spPr>
          <a:xfrm>
            <a:off x="5510052" y="2700492"/>
            <a:ext cx="6304602" cy="3419720"/>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33590334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Five Graphics">
    <p:spTree>
      <p:nvGrpSpPr>
        <p:cNvPr id="1" name=""/>
        <p:cNvGrpSpPr/>
        <p:nvPr/>
      </p:nvGrpSpPr>
      <p:grpSpPr>
        <a:xfrm>
          <a:off x="0" y="0"/>
          <a:ext cx="0" cy="0"/>
          <a:chOff x="0" y="0"/>
          <a:chExt cx="0" cy="0"/>
        </a:xfrm>
      </p:grpSpPr>
      <p:sp>
        <p:nvSpPr>
          <p:cNvPr id="8" name="Date Placeholder 7"/>
          <p:cNvSpPr>
            <a:spLocks noGrp="1"/>
          </p:cNvSpPr>
          <p:nvPr>
            <p:ph type="dt" sz="half" idx="26"/>
          </p:nvPr>
        </p:nvSpPr>
        <p:spPr>
          <a:xfrm>
            <a:off x="2621607" y="6474108"/>
            <a:ext cx="1494383" cy="188345"/>
          </a:xfrm>
          <a:prstGeom prst="rect">
            <a:avLst/>
          </a:prstGeom>
        </p:spPr>
        <p:txBody>
          <a:bodyPr/>
          <a:lstStyle/>
          <a:p>
            <a:fld id="{7146730C-8728-4504-8D0D-4D7756851B63}" type="datetime1">
              <a:rPr lang="en-US" smtClean="0"/>
              <a:pPr/>
              <a:t>11/20/2017</a:t>
            </a:fld>
            <a:endParaRPr lang="en-US"/>
          </a:p>
        </p:txBody>
      </p:sp>
      <p:sp>
        <p:nvSpPr>
          <p:cNvPr id="9" name="Footer Placeholder 8"/>
          <p:cNvSpPr>
            <a:spLocks noGrp="1"/>
          </p:cNvSpPr>
          <p:nvPr>
            <p:ph type="ftr" sz="quarter" idx="27"/>
          </p:nvPr>
        </p:nvSpPr>
        <p:spPr>
          <a:xfrm>
            <a:off x="950593" y="6474135"/>
            <a:ext cx="1671013" cy="188347"/>
          </a:xfrm>
          <a:prstGeom prst="rect">
            <a:avLst/>
          </a:prstGeom>
        </p:spPr>
        <p:txBody>
          <a:bodyPr/>
          <a:lstStyle/>
          <a:p>
            <a:r>
              <a:rPr lang="en-US"/>
              <a:t>Microsoft confidential</a:t>
            </a:r>
          </a:p>
        </p:txBody>
      </p:sp>
      <p:sp>
        <p:nvSpPr>
          <p:cNvPr id="22" name="Slide Number Placeholder 21"/>
          <p:cNvSpPr>
            <a:spLocks noGrp="1"/>
          </p:cNvSpPr>
          <p:nvPr>
            <p:ph type="sldNum" sz="quarter" idx="28"/>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4" name="Content Placeholder 9"/>
          <p:cNvSpPr>
            <a:spLocks noGrp="1"/>
          </p:cNvSpPr>
          <p:nvPr>
            <p:ph sz="quarter" idx="18" hasCustomPrompt="1"/>
          </p:nvPr>
        </p:nvSpPr>
        <p:spPr>
          <a:xfrm>
            <a:off x="621834" y="634690"/>
            <a:ext cx="6302444" cy="548552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5" name="Content Placeholder 9"/>
          <p:cNvSpPr>
            <a:spLocks noGrp="1"/>
          </p:cNvSpPr>
          <p:nvPr>
            <p:ph sz="quarter" idx="29" hasCustomPrompt="1"/>
          </p:nvPr>
        </p:nvSpPr>
        <p:spPr>
          <a:xfrm>
            <a:off x="7140188"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6" name="Content Placeholder 9"/>
          <p:cNvSpPr>
            <a:spLocks noGrp="1"/>
          </p:cNvSpPr>
          <p:nvPr>
            <p:ph sz="quarter" idx="30" hasCustomPrompt="1"/>
          </p:nvPr>
        </p:nvSpPr>
        <p:spPr>
          <a:xfrm>
            <a:off x="8767078"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7" name="Content Placeholder 9"/>
          <p:cNvSpPr>
            <a:spLocks noGrp="1"/>
          </p:cNvSpPr>
          <p:nvPr>
            <p:ph sz="quarter" idx="31" hasCustomPrompt="1"/>
          </p:nvPr>
        </p:nvSpPr>
        <p:spPr>
          <a:xfrm>
            <a:off x="10393966"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8" name="Content Placeholder 9"/>
          <p:cNvSpPr>
            <a:spLocks noGrp="1"/>
          </p:cNvSpPr>
          <p:nvPr>
            <p:ph sz="quarter" idx="32" hasCustomPrompt="1"/>
          </p:nvPr>
        </p:nvSpPr>
        <p:spPr>
          <a:xfrm>
            <a:off x="7140209" y="2489127"/>
            <a:ext cx="4674473"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12454828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621824" y="546631"/>
            <a:ext cx="11192828" cy="527357"/>
          </a:xfrm>
        </p:spPr>
        <p:txBody>
          <a:bodyPr/>
          <a:lstStyle>
            <a:lvl1pPr>
              <a:defRPr>
                <a:solidFill>
                  <a:schemeClr val="tx1"/>
                </a:solidFill>
              </a:defRPr>
            </a:lvl1pPr>
          </a:lstStyle>
          <a:p>
            <a:r>
              <a:rPr lang="en-US"/>
              <a:t>Click to edit title</a:t>
            </a:r>
          </a:p>
        </p:txBody>
      </p:sp>
      <p:sp>
        <p:nvSpPr>
          <p:cNvPr id="50"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49" name="Date Placeholder 48"/>
          <p:cNvSpPr>
            <a:spLocks noGrp="1"/>
          </p:cNvSpPr>
          <p:nvPr>
            <p:ph type="dt" sz="half" idx="19"/>
          </p:nvPr>
        </p:nvSpPr>
        <p:spPr>
          <a:xfrm>
            <a:off x="2621607" y="6474108"/>
            <a:ext cx="1494383" cy="188345"/>
          </a:xfrm>
          <a:prstGeom prst="rect">
            <a:avLst/>
          </a:prstGeom>
        </p:spPr>
        <p:txBody>
          <a:bodyPr/>
          <a:lstStyle/>
          <a:p>
            <a:fld id="{DB0A3801-622C-42C7-8267-5F9E9654EDF6}" type="datetime1">
              <a:rPr lang="en-US" smtClean="0"/>
              <a:pPr/>
              <a:t>11/20/2017</a:t>
            </a:fld>
            <a:endParaRPr lang="en-US"/>
          </a:p>
        </p:txBody>
      </p:sp>
      <p:sp>
        <p:nvSpPr>
          <p:cNvPr id="53" name="Footer Placeholder 52"/>
          <p:cNvSpPr>
            <a:spLocks noGrp="1"/>
          </p:cNvSpPr>
          <p:nvPr>
            <p:ph type="ftr" sz="quarter" idx="20"/>
          </p:nvPr>
        </p:nvSpPr>
        <p:spPr>
          <a:xfrm>
            <a:off x="950593" y="6474135"/>
            <a:ext cx="1671013" cy="188347"/>
          </a:xfrm>
          <a:prstGeom prst="rect">
            <a:avLst/>
          </a:prstGeom>
        </p:spPr>
        <p:txBody>
          <a:bodyPr/>
          <a:lstStyle/>
          <a:p>
            <a:r>
              <a:rPr lang="en-US"/>
              <a:t>Microsoft confidential</a:t>
            </a:r>
          </a:p>
        </p:txBody>
      </p:sp>
      <p:sp>
        <p:nvSpPr>
          <p:cNvPr id="54" name="Slide Number Placeholder 53"/>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56" name="Group 55"/>
          <p:cNvGrpSpPr/>
          <p:nvPr userDrawn="1"/>
        </p:nvGrpSpPr>
        <p:grpSpPr>
          <a:xfrm>
            <a:off x="10656937" y="6498522"/>
            <a:ext cx="1157715" cy="157489"/>
            <a:chOff x="464820" y="471850"/>
            <a:chExt cx="2499360" cy="340045"/>
          </a:xfrm>
          <a:solidFill>
            <a:schemeClr val="tx1"/>
          </a:solidFill>
        </p:grpSpPr>
        <p:sp>
          <p:nvSpPr>
            <p:cNvPr id="5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7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7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74" name="Text Placeholder 2"/>
          <p:cNvSpPr>
            <a:spLocks noGrp="1"/>
          </p:cNvSpPr>
          <p:nvPr>
            <p:ph type="body" sz="quarter" idx="22" hasCustomPrompt="1"/>
          </p:nvPr>
        </p:nvSpPr>
        <p:spPr>
          <a:xfrm>
            <a:off x="621824" y="2404937"/>
            <a:ext cx="3048663" cy="2660334"/>
          </a:xfrm>
        </p:spPr>
        <p:txBody>
          <a:bodyPr/>
          <a:lstStyle>
            <a:lvl1pPr marL="0" indent="0">
              <a:lnSpc>
                <a:spcPct val="105000"/>
              </a:lnSpc>
              <a:buNone/>
              <a:defRPr sz="3264">
                <a:solidFill>
                  <a:schemeClr val="tx1"/>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5" name="Text Placeholder 2"/>
          <p:cNvSpPr>
            <a:spLocks noGrp="1"/>
          </p:cNvSpPr>
          <p:nvPr>
            <p:ph type="body" sz="quarter" idx="23" hasCustomPrompt="1"/>
          </p:nvPr>
        </p:nvSpPr>
        <p:spPr>
          <a:xfrm>
            <a:off x="5514398" y="2404909"/>
            <a:ext cx="6300283" cy="715701"/>
          </a:xfrm>
        </p:spPr>
        <p:txBody>
          <a:bodyPr/>
          <a:lstStyle>
            <a:lvl1pPr marL="0" indent="0">
              <a:lnSpc>
                <a:spcPct val="105000"/>
              </a:lnSpc>
              <a:buNone/>
              <a:defRPr sz="3264">
                <a:solidFill>
                  <a:schemeClr val="tx1"/>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p:txBody>
      </p:sp>
      <p:sp>
        <p:nvSpPr>
          <p:cNvPr id="76" name="Text Placeholder 2"/>
          <p:cNvSpPr>
            <a:spLocks noGrp="1"/>
          </p:cNvSpPr>
          <p:nvPr>
            <p:ph type="body" sz="quarter" idx="24" hasCustomPrompt="1"/>
          </p:nvPr>
        </p:nvSpPr>
        <p:spPr>
          <a:xfrm>
            <a:off x="5514398" y="2930461"/>
            <a:ext cx="6300283" cy="1603516"/>
          </a:xfrm>
        </p:spPr>
        <p:txBody>
          <a:bodyPr/>
          <a:lstStyle>
            <a:lvl1pPr marL="0" indent="0">
              <a:lnSpc>
                <a:spcPct val="125000"/>
              </a:lnSpc>
              <a:spcBef>
                <a:spcPts val="0"/>
              </a:spcBef>
              <a:buNone/>
              <a:defRPr sz="1632">
                <a:solidFill>
                  <a:schemeClr val="tx1"/>
                </a:solidFill>
              </a:defRPr>
            </a:lvl1pPr>
            <a:lvl2pPr marL="388285" indent="-155310">
              <a:buFont typeface="Arial" pitchFamily="34" charset="0"/>
              <a:buChar char="•"/>
              <a:defRPr sz="1632"/>
            </a:lvl2pPr>
            <a:lvl3pPr marL="621261" indent="-155310">
              <a:defRPr sz="1632"/>
            </a:lvl3pPr>
            <a:lvl4pPr marL="858534" indent="-155310">
              <a:defRPr sz="1632"/>
            </a:lvl4pPr>
            <a:lvl5pPr marL="1087212" indent="-155310">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543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Special Content">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7" name="Date Placeholder 6"/>
          <p:cNvSpPr>
            <a:spLocks noGrp="1"/>
          </p:cNvSpPr>
          <p:nvPr>
            <p:ph type="dt" sz="half" idx="18"/>
          </p:nvPr>
        </p:nvSpPr>
        <p:spPr>
          <a:xfrm>
            <a:off x="2621607" y="6474108"/>
            <a:ext cx="1494383" cy="188345"/>
          </a:xfrm>
          <a:prstGeom prst="rect">
            <a:avLst/>
          </a:prstGeom>
        </p:spPr>
        <p:txBody>
          <a:bodyPr/>
          <a:lstStyle/>
          <a:p>
            <a:fld id="{AB609458-4A53-45A4-BB43-8158F95A7327}" type="datetime1">
              <a:rPr lang="en-US" smtClean="0"/>
              <a:pPr/>
              <a:t>11/20/2017</a:t>
            </a:fld>
            <a:endParaRPr lang="en-US"/>
          </a:p>
        </p:txBody>
      </p:sp>
      <p:sp>
        <p:nvSpPr>
          <p:cNvPr id="30" name="Footer Placeholder 29"/>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32" name="Slide Number Placeholder 31"/>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35" name="Group 34"/>
          <p:cNvGrpSpPr/>
          <p:nvPr userDrawn="1"/>
        </p:nvGrpSpPr>
        <p:grpSpPr>
          <a:xfrm>
            <a:off x="10656937" y="6498522"/>
            <a:ext cx="1157715" cy="157489"/>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33" name="Title 32"/>
          <p:cNvSpPr>
            <a:spLocks noGrp="1"/>
          </p:cNvSpPr>
          <p:nvPr>
            <p:ph type="title" hasCustomPrompt="1"/>
          </p:nvPr>
        </p:nvSpPr>
        <p:spPr>
          <a:xfrm>
            <a:off x="621824" y="546631"/>
            <a:ext cx="11192828" cy="527357"/>
          </a:xfrm>
        </p:spPr>
        <p:txBody>
          <a:bodyPr/>
          <a:lstStyle>
            <a:lvl1pPr>
              <a:defRPr>
                <a:solidFill>
                  <a:schemeClr val="tx1"/>
                </a:solidFill>
              </a:defRPr>
            </a:lvl1pPr>
          </a:lstStyle>
          <a:p>
            <a:r>
              <a:rPr lang="en-US"/>
              <a:t>Click to edit title</a:t>
            </a:r>
          </a:p>
        </p:txBody>
      </p:sp>
      <p:sp>
        <p:nvSpPr>
          <p:cNvPr id="53" name="Text Placeholder 2"/>
          <p:cNvSpPr>
            <a:spLocks noGrp="1"/>
          </p:cNvSpPr>
          <p:nvPr>
            <p:ph type="body" sz="quarter" idx="21" hasCustomPrompt="1"/>
          </p:nvPr>
        </p:nvSpPr>
        <p:spPr>
          <a:xfrm>
            <a:off x="621824" y="2404936"/>
            <a:ext cx="11192828" cy="2132974"/>
          </a:xfrm>
        </p:spPr>
        <p:txBody>
          <a:bodyPr/>
          <a:lstStyle>
            <a:lvl1pPr marL="0" indent="0">
              <a:lnSpc>
                <a:spcPct val="105000"/>
              </a:lnSpc>
              <a:buNone/>
              <a:defRPr sz="3264">
                <a:solidFill>
                  <a:schemeClr val="tx1"/>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28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039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Section Photo Right">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621826" y="2404066"/>
            <a:ext cx="3049528" cy="527357"/>
          </a:xfrm>
        </p:spPr>
        <p:txBody>
          <a:bodyPr/>
          <a:lstStyle>
            <a:lvl1pPr>
              <a:defRPr>
                <a:solidFill>
                  <a:schemeClr val="tx1"/>
                </a:solidFill>
              </a:defRPr>
            </a:lvl1pPr>
          </a:lstStyle>
          <a:p>
            <a:r>
              <a:rPr lang="en-US"/>
              <a:t>Click to edit title</a:t>
            </a:r>
          </a:p>
        </p:txBody>
      </p:sp>
      <p:sp>
        <p:nvSpPr>
          <p:cNvPr id="27" name="Picture Placeholder 9"/>
          <p:cNvSpPr>
            <a:spLocks noGrp="1"/>
          </p:cNvSpPr>
          <p:nvPr>
            <p:ph type="pic" sz="quarter" idx="18" hasCustomPrompt="1"/>
          </p:nvPr>
        </p:nvSpPr>
        <p:spPr>
          <a:xfrm>
            <a:off x="7138049" y="0"/>
            <a:ext cx="5298457"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2" name="Date Placeholder 1"/>
          <p:cNvSpPr>
            <a:spLocks noGrp="1"/>
          </p:cNvSpPr>
          <p:nvPr>
            <p:ph type="dt" sz="half" idx="19"/>
          </p:nvPr>
        </p:nvSpPr>
        <p:spPr>
          <a:xfrm>
            <a:off x="2621607" y="6474108"/>
            <a:ext cx="1494383" cy="188345"/>
          </a:xfrm>
          <a:prstGeom prst="rect">
            <a:avLst/>
          </a:prstGeom>
        </p:spPr>
        <p:txBody>
          <a:bodyPr/>
          <a:lstStyle/>
          <a:p>
            <a:fld id="{E7892115-CA1B-47F0-8BD7-DCBD4C436DC5}" type="datetime1">
              <a:rPr lang="en-US" smtClean="0"/>
              <a:pPr/>
              <a:t>11/20/2017</a:t>
            </a:fld>
            <a:endParaRPr lang="en-US"/>
          </a:p>
        </p:txBody>
      </p:sp>
      <p:sp>
        <p:nvSpPr>
          <p:cNvPr id="4" name="Footer Placeholder 3"/>
          <p:cNvSpPr>
            <a:spLocks noGrp="1"/>
          </p:cNvSpPr>
          <p:nvPr>
            <p:ph type="ftr" sz="quarter" idx="20"/>
          </p:nvPr>
        </p:nvSpPr>
        <p:spPr>
          <a:xfrm>
            <a:off x="950593" y="6474135"/>
            <a:ext cx="1671013" cy="188347"/>
          </a:xfrm>
          <a:prstGeom prst="rect">
            <a:avLst/>
          </a:prstGeom>
        </p:spPr>
        <p:txBody>
          <a:bodyPr/>
          <a:lstStyle/>
          <a:p>
            <a:r>
              <a:rPr lang="en-US"/>
              <a:t>Microsoft confidential</a:t>
            </a:r>
          </a:p>
        </p:txBody>
      </p:sp>
      <p:sp>
        <p:nvSpPr>
          <p:cNvPr id="5" name="Slide Number Placeholder 4"/>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32" name="Group 31"/>
          <p:cNvGrpSpPr/>
          <p:nvPr userDrawn="1"/>
        </p:nvGrpSpPr>
        <p:grpSpPr>
          <a:xfrm>
            <a:off x="10656937" y="6498522"/>
            <a:ext cx="1157715" cy="157489"/>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49" name="Text Placeholder 8"/>
          <p:cNvSpPr>
            <a:spLocks noGrp="1"/>
          </p:cNvSpPr>
          <p:nvPr>
            <p:ph type="body" sz="quarter" idx="22" hasCustomPrompt="1"/>
          </p:nvPr>
        </p:nvSpPr>
        <p:spPr>
          <a:xfrm>
            <a:off x="621823" y="544142"/>
            <a:ext cx="3042187" cy="414353"/>
          </a:xfrm>
        </p:spPr>
        <p:txBody>
          <a:bodyPr wrap="square">
            <a:spAutoFit/>
          </a:bodyPr>
          <a:lstStyle>
            <a:lvl1pPr marL="0" indent="0">
              <a:buNone/>
              <a:defRPr sz="1632" baseline="0">
                <a:solidFill>
                  <a:schemeClr val="tx1"/>
                </a:solidFill>
              </a:defRPr>
            </a:lvl1pPr>
            <a:lvl2pPr marL="237292"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Tree>
    <p:extLst>
      <p:ext uri="{BB962C8B-B14F-4D97-AF65-F5344CB8AC3E}">
        <p14:creationId xmlns:p14="http://schemas.microsoft.com/office/powerpoint/2010/main" val="17274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Section Photo Right ALT">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7138049" y="0"/>
            <a:ext cx="5298457"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BB201DD9-232C-441F-81C7-3A8643047088}" type="datetime1">
              <a:rPr lang="en-US" smtClean="0"/>
              <a:pPr/>
              <a:t>11/20/2017</a:t>
            </a:fld>
            <a:endParaRPr lang="en-US"/>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53" name="Group 52"/>
          <p:cNvGrpSpPr/>
          <p:nvPr userDrawn="1"/>
        </p:nvGrpSpPr>
        <p:grpSpPr>
          <a:xfrm>
            <a:off x="10656937" y="6498522"/>
            <a:ext cx="1157715" cy="157489"/>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7" name="Title 6"/>
          <p:cNvSpPr>
            <a:spLocks noGrp="1"/>
          </p:cNvSpPr>
          <p:nvPr>
            <p:ph type="title" hasCustomPrompt="1"/>
          </p:nvPr>
        </p:nvSpPr>
        <p:spPr>
          <a:xfrm>
            <a:off x="621855" y="546631"/>
            <a:ext cx="3049527" cy="527357"/>
          </a:xfrm>
        </p:spPr>
        <p:txBody>
          <a:bodyPr/>
          <a:lstStyle>
            <a:lvl1pPr>
              <a:defRPr>
                <a:solidFill>
                  <a:schemeClr val="tx1"/>
                </a:solidFill>
              </a:defRPr>
            </a:lvl1pPr>
          </a:lstStyle>
          <a:p>
            <a:r>
              <a:rPr lang="en-US"/>
              <a:t>Click to edit title</a:t>
            </a:r>
          </a:p>
        </p:txBody>
      </p:sp>
      <p:sp>
        <p:nvSpPr>
          <p:cNvPr id="70" name="Text Placeholder 21"/>
          <p:cNvSpPr>
            <a:spLocks noGrp="1"/>
          </p:cNvSpPr>
          <p:nvPr>
            <p:ph type="body" sz="quarter" idx="26" hasCustomPrompt="1"/>
          </p:nvPr>
        </p:nvSpPr>
        <p:spPr>
          <a:xfrm>
            <a:off x="621831" y="2404050"/>
            <a:ext cx="3048662"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27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Section Photo Left">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7138019" y="2404066"/>
            <a:ext cx="3042187" cy="527357"/>
          </a:xfrm>
        </p:spPr>
        <p:txBody>
          <a:bodyPr/>
          <a:lstStyle>
            <a:lvl1pPr>
              <a:defRPr>
                <a:solidFill>
                  <a:schemeClr val="tx1"/>
                </a:solidFill>
              </a:defRPr>
            </a:lvl1pPr>
          </a:lstStyle>
          <a:p>
            <a:r>
              <a:rPr lang="en-US"/>
              <a:t>Click to edit title</a:t>
            </a:r>
          </a:p>
        </p:txBody>
      </p:sp>
      <p:sp>
        <p:nvSpPr>
          <p:cNvPr id="30" name="Text Placeholder 8"/>
          <p:cNvSpPr>
            <a:spLocks noGrp="1"/>
          </p:cNvSpPr>
          <p:nvPr>
            <p:ph type="body" sz="quarter" idx="17" hasCustomPrompt="1"/>
          </p:nvPr>
        </p:nvSpPr>
        <p:spPr>
          <a:xfrm>
            <a:off x="7138019" y="544142"/>
            <a:ext cx="3042187" cy="414353"/>
          </a:xfrm>
        </p:spPr>
        <p:txBody>
          <a:bodyPr wrap="square">
            <a:spAutoFit/>
          </a:bodyPr>
          <a:lstStyle>
            <a:lvl1pPr marL="0" indent="0">
              <a:buNone/>
              <a:defRPr sz="1632" baseline="0">
                <a:solidFill>
                  <a:schemeClr val="tx1"/>
                </a:solidFill>
              </a:defRPr>
            </a:lvl1pPr>
            <a:lvl2pPr marL="237292"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
        <p:nvSpPr>
          <p:cNvPr id="27" name="Picture Placeholder 9"/>
          <p:cNvSpPr>
            <a:spLocks noGrp="1"/>
          </p:cNvSpPr>
          <p:nvPr>
            <p:ph type="pic" sz="quarter" idx="18" hasCustomPrompt="1"/>
          </p:nvPr>
        </p:nvSpPr>
        <p:spPr>
          <a:xfrm>
            <a:off x="6" y="0"/>
            <a:ext cx="6929449"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2" name="Date Placeholder 1"/>
          <p:cNvSpPr>
            <a:spLocks noGrp="1"/>
          </p:cNvSpPr>
          <p:nvPr>
            <p:ph type="dt" sz="half" idx="19"/>
          </p:nvPr>
        </p:nvSpPr>
        <p:spPr>
          <a:xfrm>
            <a:off x="2621607" y="6474108"/>
            <a:ext cx="1494383" cy="188345"/>
          </a:xfrm>
          <a:prstGeom prst="rect">
            <a:avLst/>
          </a:prstGeom>
        </p:spPr>
        <p:txBody>
          <a:bodyPr/>
          <a:lstStyle/>
          <a:p>
            <a:fld id="{EE78E1FE-009D-431E-9F6C-365518D10F64}" type="datetime1">
              <a:rPr lang="en-US" smtClean="0"/>
              <a:pPr/>
              <a:t>11/20/2017</a:t>
            </a:fld>
            <a:endParaRPr lang="en-US"/>
          </a:p>
        </p:txBody>
      </p:sp>
      <p:sp>
        <p:nvSpPr>
          <p:cNvPr id="3" name="Footer Placeholder 2"/>
          <p:cNvSpPr>
            <a:spLocks noGrp="1"/>
          </p:cNvSpPr>
          <p:nvPr>
            <p:ph type="ftr" sz="quarter" idx="20"/>
          </p:nvPr>
        </p:nvSpPr>
        <p:spPr>
          <a:xfrm>
            <a:off x="950593" y="6474135"/>
            <a:ext cx="1671013" cy="188347"/>
          </a:xfrm>
          <a:prstGeom prst="rect">
            <a:avLst/>
          </a:prstGeom>
        </p:spPr>
        <p:txBody>
          <a:bodyPr/>
          <a:lstStyle/>
          <a:p>
            <a:r>
              <a:rPr lang="en-US"/>
              <a:t>Microsoft confidential</a:t>
            </a:r>
          </a:p>
        </p:txBody>
      </p:sp>
      <p:sp>
        <p:nvSpPr>
          <p:cNvPr id="4" name="Slide Number Placeholder 3"/>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54" name="Group 53"/>
          <p:cNvGrpSpPr/>
          <p:nvPr userDrawn="1"/>
        </p:nvGrpSpPr>
        <p:grpSpPr>
          <a:xfrm>
            <a:off x="10656937" y="6498522"/>
            <a:ext cx="1157715" cy="157489"/>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70" name="Text Placeholder 21"/>
          <p:cNvSpPr>
            <a:spLocks noGrp="1"/>
          </p:cNvSpPr>
          <p:nvPr>
            <p:ph type="body" sz="quarter" idx="26" hasCustomPrompt="1"/>
          </p:nvPr>
        </p:nvSpPr>
        <p:spPr>
          <a:xfrm>
            <a:off x="7138022" y="3834065"/>
            <a:ext cx="3048661"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92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Section Photo Left ALT">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6" y="0"/>
            <a:ext cx="6929449"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63FA3F3B-E98E-42DD-9732-E76E8564860D}" type="datetime1">
              <a:rPr lang="en-US" smtClean="0"/>
              <a:pPr/>
              <a:t>11/20/2017</a:t>
            </a:fld>
            <a:endParaRPr lang="en-US"/>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37" name="Group 36"/>
          <p:cNvGrpSpPr/>
          <p:nvPr userDrawn="1"/>
        </p:nvGrpSpPr>
        <p:grpSpPr>
          <a:xfrm>
            <a:off x="10656937" y="6498522"/>
            <a:ext cx="1157715" cy="157489"/>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7" name="Title 6"/>
          <p:cNvSpPr>
            <a:spLocks noGrp="1"/>
          </p:cNvSpPr>
          <p:nvPr>
            <p:ph type="title" hasCustomPrompt="1"/>
          </p:nvPr>
        </p:nvSpPr>
        <p:spPr>
          <a:xfrm>
            <a:off x="7138048" y="546631"/>
            <a:ext cx="3049527" cy="527357"/>
          </a:xfrm>
        </p:spPr>
        <p:txBody>
          <a:bodyPr/>
          <a:lstStyle>
            <a:lvl1pPr>
              <a:defRPr>
                <a:solidFill>
                  <a:schemeClr val="tx1"/>
                </a:solidFill>
              </a:defRPr>
            </a:lvl1pPr>
          </a:lstStyle>
          <a:p>
            <a:r>
              <a:rPr lang="en-US"/>
              <a:t>Click to edit title</a:t>
            </a:r>
          </a:p>
        </p:txBody>
      </p:sp>
      <p:sp>
        <p:nvSpPr>
          <p:cNvPr id="63" name="Text Placeholder 21"/>
          <p:cNvSpPr>
            <a:spLocks noGrp="1"/>
          </p:cNvSpPr>
          <p:nvPr>
            <p:ph type="body" sz="quarter" idx="26" hasCustomPrompt="1"/>
          </p:nvPr>
        </p:nvSpPr>
        <p:spPr>
          <a:xfrm>
            <a:off x="7131545" y="2404050"/>
            <a:ext cx="3048662"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56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Photo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4" y="3834058"/>
            <a:ext cx="4662816" cy="527357"/>
          </a:xfrm>
        </p:spPr>
        <p:txBody>
          <a:bodyPr/>
          <a:lstStyle>
            <a:lvl1pPr>
              <a:defRPr baseline="0">
                <a:solidFill>
                  <a:schemeClr val="tx1"/>
                </a:solidFill>
              </a:defRPr>
            </a:lvl1pPr>
          </a:lstStyle>
          <a:p>
            <a:r>
              <a:rPr lang="en-US"/>
              <a:t>Click to edit title</a:t>
            </a:r>
          </a:p>
        </p:txBody>
      </p:sp>
      <p:sp>
        <p:nvSpPr>
          <p:cNvPr id="28" name="Picture Placeholder 9"/>
          <p:cNvSpPr>
            <a:spLocks noGrp="1"/>
          </p:cNvSpPr>
          <p:nvPr>
            <p:ph type="pic" sz="quarter" idx="17" hasCustomPrompt="1"/>
          </p:nvPr>
        </p:nvSpPr>
        <p:spPr>
          <a:xfrm>
            <a:off x="1085" y="0"/>
            <a:ext cx="12435395" cy="2476580"/>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27AAE325-031D-4842-81DF-723A02E17402}" type="datetime1">
              <a:rPr lang="en-US" smtClean="0"/>
              <a:pPr/>
              <a:t>11/20/2017</a:t>
            </a:fld>
            <a:endParaRPr lang="en-US"/>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30" name="Group 29"/>
          <p:cNvGrpSpPr/>
          <p:nvPr userDrawn="1"/>
        </p:nvGrpSpPr>
        <p:grpSpPr>
          <a:xfrm>
            <a:off x="10656937" y="6498522"/>
            <a:ext cx="1157715" cy="157489"/>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Tree>
    <p:extLst>
      <p:ext uri="{BB962C8B-B14F-4D97-AF65-F5344CB8AC3E}">
        <p14:creationId xmlns:p14="http://schemas.microsoft.com/office/powerpoint/2010/main" val="2727353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Legal">
    <p:spTree>
      <p:nvGrpSpPr>
        <p:cNvPr id="1" name=""/>
        <p:cNvGrpSpPr/>
        <p:nvPr/>
      </p:nvGrpSpPr>
      <p:grpSpPr>
        <a:xfrm>
          <a:off x="0" y="0"/>
          <a:ext cx="0" cy="0"/>
          <a:chOff x="0" y="0"/>
          <a:chExt cx="0" cy="0"/>
        </a:xfrm>
      </p:grpSpPr>
      <p:sp>
        <p:nvSpPr>
          <p:cNvPr id="7" name="TextBox 6"/>
          <p:cNvSpPr txBox="1"/>
          <p:nvPr userDrawn="1"/>
        </p:nvSpPr>
        <p:spPr>
          <a:xfrm>
            <a:off x="621829" y="2438828"/>
            <a:ext cx="6270055" cy="1175040"/>
          </a:xfrm>
          <a:prstGeom prst="rect">
            <a:avLst/>
          </a:prstGeom>
          <a:noFill/>
        </p:spPr>
        <p:txBody>
          <a:bodyPr wrap="square" lIns="0" tIns="0" rIns="0" bIns="0" numCol="2" spcCol="182760" rtlCol="0" anchor="t" anchorCtr="0">
            <a:noAutofit/>
          </a:bodyPr>
          <a:lstStyle/>
          <a:p>
            <a:pPr>
              <a:lnSpc>
                <a:spcPct val="120000"/>
              </a:lnSpc>
              <a:spcBef>
                <a:spcPts val="816"/>
              </a:spcBef>
            </a:pPr>
            <a:r>
              <a:rPr lang="en-US" sz="1088">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1088" cap="all">
              <a:solidFill>
                <a:srgbClr val="FFFFFF"/>
              </a:solidFill>
            </a:endParaRPr>
          </a:p>
        </p:txBody>
      </p:sp>
      <p:sp>
        <p:nvSpPr>
          <p:cNvPr id="49" name="TextBox 48"/>
          <p:cNvSpPr txBox="1"/>
          <p:nvPr userDrawn="1"/>
        </p:nvSpPr>
        <p:spPr>
          <a:xfrm>
            <a:off x="621833" y="6358928"/>
            <a:ext cx="9586450" cy="320182"/>
          </a:xfrm>
          <a:prstGeom prst="rect">
            <a:avLst/>
          </a:prstGeom>
          <a:noFill/>
        </p:spPr>
        <p:txBody>
          <a:bodyPr wrap="square" lIns="0" tIns="0" rIns="0" bIns="0" rtlCol="0" anchor="b" anchorCtr="0">
            <a:spAutoFit/>
          </a:bodyPr>
          <a:lstStyle/>
          <a:p>
            <a:pPr>
              <a:lnSpc>
                <a:spcPct val="125000"/>
              </a:lnSpc>
              <a:spcBef>
                <a:spcPts val="0"/>
              </a:spcBef>
            </a:pPr>
            <a:r>
              <a:rPr lang="en-US" sz="816" baseline="0">
                <a:solidFill>
                  <a:srgbClr val="FFFFFF"/>
                </a:solidFill>
              </a:rPr>
              <a:t>© 2012 Microsoft Corporation. </a:t>
            </a:r>
          </a:p>
          <a:p>
            <a:pPr>
              <a:lnSpc>
                <a:spcPct val="125000"/>
              </a:lnSpc>
              <a:spcBef>
                <a:spcPts val="0"/>
              </a:spcBef>
            </a:pPr>
            <a:r>
              <a:rPr lang="en-US" sz="816" baseline="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10969372" y="6508651"/>
            <a:ext cx="845290" cy="137232"/>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sz="2448" kern="0">
              <a:solidFill>
                <a:sysClr val="windowText" lastClr="000000"/>
              </a:solidFill>
            </a:endParaRPr>
          </a:p>
        </p:txBody>
      </p:sp>
      <p:grpSp>
        <p:nvGrpSpPr>
          <p:cNvPr id="2" name="Group 1"/>
          <p:cNvGrpSpPr/>
          <p:nvPr userDrawn="1"/>
        </p:nvGrpSpPr>
        <p:grpSpPr>
          <a:xfrm>
            <a:off x="621824" y="634718"/>
            <a:ext cx="3399303" cy="462419"/>
            <a:chOff x="464820" y="471850"/>
            <a:chExt cx="2499360" cy="340045"/>
          </a:xfrm>
        </p:grpSpPr>
        <p:sp>
          <p:nvSpPr>
            <p:cNvPr id="5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grpSp>
      <p:sp>
        <p:nvSpPr>
          <p:cNvPr id="27" name="TextBox 26"/>
          <p:cNvSpPr txBox="1"/>
          <p:nvPr userDrawn="1"/>
        </p:nvSpPr>
        <p:spPr>
          <a:xfrm>
            <a:off x="621829" y="3674524"/>
            <a:ext cx="6270055" cy="409775"/>
          </a:xfrm>
          <a:prstGeom prst="rect">
            <a:avLst/>
          </a:prstGeom>
          <a:noFill/>
        </p:spPr>
        <p:txBody>
          <a:bodyPr wrap="square" lIns="0" tIns="0" rIns="0" bIns="0" numCol="1" spcCol="182760" rtlCol="0" anchor="t" anchorCtr="0">
            <a:spAutoFit/>
          </a:bodyPr>
          <a:lstStyle/>
          <a:p>
            <a:pPr>
              <a:lnSpc>
                <a:spcPct val="120000"/>
              </a:lnSpc>
              <a:spcBef>
                <a:spcPts val="816"/>
              </a:spcBef>
            </a:pPr>
            <a:r>
              <a:rPr lang="en-US" sz="1088" cap="all">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195944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70256" y="0"/>
            <a:ext cx="5366220" cy="699452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621827" y="4044140"/>
            <a:ext cx="3048663" cy="640363"/>
          </a:xfrm>
        </p:spPr>
        <p:txBody>
          <a:bodyPr wrap="square">
            <a:spAutoFit/>
          </a:bodyPr>
          <a:lstStyle>
            <a:lvl1pPr marL="0" indent="0" algn="l">
              <a:spcBef>
                <a:spcPts val="0"/>
              </a:spcBef>
              <a:buNone/>
              <a:defRPr sz="1632" baseline="0">
                <a:solidFill>
                  <a:schemeClr val="tx1"/>
                </a:solidFill>
              </a:defRPr>
            </a:lvl1pPr>
            <a:lvl2pPr marL="388318" indent="-155323" algn="l">
              <a:spcBef>
                <a:spcPts val="0"/>
              </a:spcBef>
              <a:buFont typeface="Arial" pitchFamily="34" charset="0"/>
              <a:buChar char="•"/>
              <a:defRPr sz="1632">
                <a:solidFill>
                  <a:schemeClr val="tx1">
                    <a:lumMod val="60000"/>
                    <a:lumOff val="40000"/>
                  </a:schemeClr>
                </a:solidFill>
              </a:defRPr>
            </a:lvl2pPr>
            <a:lvl3pPr marL="621313" indent="-155323" algn="l">
              <a:buFont typeface="Arial" pitchFamily="34" charset="0"/>
              <a:buChar char="•"/>
              <a:defRPr sz="1632">
                <a:solidFill>
                  <a:schemeClr val="tx1">
                    <a:tint val="75000"/>
                  </a:schemeClr>
                </a:solidFill>
              </a:defRPr>
            </a:lvl3pPr>
            <a:lvl4pPr marL="854308" indent="-155323" algn="l">
              <a:buFont typeface="Arial" pitchFamily="34" charset="0"/>
              <a:buChar char="•"/>
              <a:defRPr sz="1632">
                <a:solidFill>
                  <a:schemeClr val="tx1">
                    <a:tint val="75000"/>
                  </a:schemeClr>
                </a:solidFill>
              </a:defRPr>
            </a:lvl4pPr>
            <a:lvl5pPr marL="1009633" indent="-155323" algn="l">
              <a:buFont typeface="Arial" pitchFamily="34" charset="0"/>
              <a:buChar char="•"/>
              <a:defRPr sz="1632">
                <a:solidFill>
                  <a:schemeClr val="tx1">
                    <a:tint val="75000"/>
                  </a:schemeClr>
                </a:solidFill>
              </a:defRPr>
            </a:lvl5pPr>
            <a:lvl6pPr marL="3106553" indent="0" algn="ctr">
              <a:buNone/>
              <a:defRPr>
                <a:solidFill>
                  <a:schemeClr val="tx1">
                    <a:tint val="75000"/>
                  </a:schemeClr>
                </a:solidFill>
              </a:defRPr>
            </a:lvl6pPr>
            <a:lvl7pPr marL="3727876" indent="0" algn="ctr">
              <a:buNone/>
              <a:defRPr>
                <a:solidFill>
                  <a:schemeClr val="tx1">
                    <a:tint val="75000"/>
                  </a:schemeClr>
                </a:solidFill>
              </a:defRPr>
            </a:lvl7pPr>
            <a:lvl8pPr marL="4349181" indent="0" algn="ctr">
              <a:buNone/>
              <a:defRPr>
                <a:solidFill>
                  <a:schemeClr val="tx1">
                    <a:tint val="75000"/>
                  </a:schemeClr>
                </a:solidFill>
              </a:defRPr>
            </a:lvl8pPr>
            <a:lvl9pPr marL="4970492" indent="0" algn="ctr">
              <a:buNone/>
              <a:defRPr>
                <a:solidFill>
                  <a:schemeClr val="tx1">
                    <a:tint val="75000"/>
                  </a:schemeClr>
                </a:solidFill>
              </a:defRPr>
            </a:lvl9pPr>
          </a:lstStyle>
          <a:p>
            <a:r>
              <a:rPr lang="en-US"/>
              <a:t>Click to edit presenter name and title</a:t>
            </a:r>
          </a:p>
        </p:txBody>
      </p:sp>
      <p:sp>
        <p:nvSpPr>
          <p:cNvPr id="16" name="Text Placeholder 8"/>
          <p:cNvSpPr>
            <a:spLocks noGrp="1"/>
          </p:cNvSpPr>
          <p:nvPr>
            <p:ph type="body" sz="quarter" idx="16" hasCustomPrompt="1"/>
          </p:nvPr>
        </p:nvSpPr>
        <p:spPr>
          <a:xfrm>
            <a:off x="621827" y="544122"/>
            <a:ext cx="3048663" cy="414353"/>
          </a:xfrm>
        </p:spPr>
        <p:txBody>
          <a:bodyPr wrap="square">
            <a:spAutoFit/>
          </a:bodyPr>
          <a:lstStyle>
            <a:lvl1pPr marL="0" indent="0">
              <a:buNone/>
              <a:defRPr sz="1632" baseline="0">
                <a:solidFill>
                  <a:schemeClr val="tx1"/>
                </a:solidFill>
              </a:defRPr>
            </a:lvl1pPr>
            <a:lvl2pPr>
              <a:defRPr sz="1632">
                <a:solidFill>
                  <a:schemeClr val="tx2"/>
                </a:solidFill>
              </a:defRPr>
            </a:lvl2pPr>
            <a:lvl3pPr>
              <a:defRPr sz="1632">
                <a:solidFill>
                  <a:schemeClr val="tx2"/>
                </a:solidFill>
              </a:defRPr>
            </a:lvl3pPr>
            <a:lvl4pPr>
              <a:defRPr sz="1632">
                <a:solidFill>
                  <a:schemeClr val="tx2"/>
                </a:solidFill>
              </a:defRPr>
            </a:lvl4pPr>
            <a:lvl5pPr marL="931968" indent="0">
              <a:buNone/>
              <a:defRPr sz="1632">
                <a:solidFill>
                  <a:schemeClr val="tx2"/>
                </a:solidFill>
              </a:defRPr>
            </a:lvl5pPr>
          </a:lstStyle>
          <a:p>
            <a:pPr lvl="0"/>
            <a:r>
              <a:rPr lang="en-US"/>
              <a:t>Click to edit presentation date</a:t>
            </a:r>
          </a:p>
        </p:txBody>
      </p:sp>
      <p:sp>
        <p:nvSpPr>
          <p:cNvPr id="54" name="Title Placeholder 1"/>
          <p:cNvSpPr>
            <a:spLocks noGrp="1"/>
          </p:cNvSpPr>
          <p:nvPr>
            <p:ph type="title" hasCustomPrompt="1"/>
          </p:nvPr>
        </p:nvSpPr>
        <p:spPr>
          <a:xfrm>
            <a:off x="621827" y="2404065"/>
            <a:ext cx="3048663" cy="1329381"/>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title</a:t>
            </a:r>
          </a:p>
        </p:txBody>
      </p:sp>
      <p:grpSp>
        <p:nvGrpSpPr>
          <p:cNvPr id="60" name="Group 59"/>
          <p:cNvGrpSpPr/>
          <p:nvPr userDrawn="1"/>
        </p:nvGrpSpPr>
        <p:grpSpPr>
          <a:xfrm>
            <a:off x="621825" y="6121144"/>
            <a:ext cx="2083110" cy="283372"/>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grpSp>
      <p:sp>
        <p:nvSpPr>
          <p:cNvPr id="10" name="Picture Placeholder 9"/>
          <p:cNvSpPr>
            <a:spLocks noGrp="1"/>
          </p:cNvSpPr>
          <p:nvPr>
            <p:ph type="pic" sz="quarter" idx="17" hasCustomPrompt="1"/>
          </p:nvPr>
        </p:nvSpPr>
        <p:spPr>
          <a:xfrm>
            <a:off x="7751210" y="634714"/>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6" name="Picture Placeholder 9"/>
          <p:cNvSpPr>
            <a:spLocks noGrp="1"/>
          </p:cNvSpPr>
          <p:nvPr>
            <p:ph type="pic" sz="quarter" idx="18" hasCustomPrompt="1"/>
          </p:nvPr>
        </p:nvSpPr>
        <p:spPr>
          <a:xfrm>
            <a:off x="10113284" y="634714"/>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7" name="Picture Placeholder 9"/>
          <p:cNvSpPr>
            <a:spLocks noGrp="1"/>
          </p:cNvSpPr>
          <p:nvPr>
            <p:ph type="pic" sz="quarter" idx="19" hasCustomPrompt="1"/>
          </p:nvPr>
        </p:nvSpPr>
        <p:spPr>
          <a:xfrm>
            <a:off x="7751210" y="2985203"/>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8" name="Picture Placeholder 9"/>
          <p:cNvSpPr>
            <a:spLocks noGrp="1"/>
          </p:cNvSpPr>
          <p:nvPr>
            <p:ph type="pic" sz="quarter" idx="20" hasCustomPrompt="1"/>
          </p:nvPr>
        </p:nvSpPr>
        <p:spPr>
          <a:xfrm>
            <a:off x="10113284" y="2985203"/>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9" name="Picture Placeholder 9"/>
          <p:cNvSpPr>
            <a:spLocks noGrp="1"/>
          </p:cNvSpPr>
          <p:nvPr>
            <p:ph type="pic" sz="quarter" idx="21" hasCustomPrompt="1"/>
          </p:nvPr>
        </p:nvSpPr>
        <p:spPr>
          <a:xfrm>
            <a:off x="7751233" y="5335703"/>
            <a:ext cx="4560042" cy="1658823"/>
          </a:xfrm>
          <a:solidFill>
            <a:schemeClr val="accent3"/>
          </a:solidFill>
        </p:spPr>
        <p:txBody>
          <a:bodyPr anchor="ctr" anchorCtr="0">
            <a:normAutofit/>
          </a:bodyPr>
          <a:lstStyle>
            <a:lvl1pPr marL="0" indent="0" algn="ctr">
              <a:lnSpc>
                <a:spcPct val="100000"/>
              </a:lnSpc>
              <a:buNone/>
              <a:defRPr sz="1904"/>
            </a:lvl1pPr>
          </a:lstStyle>
          <a:p>
            <a:r>
              <a:rPr lang="en-US"/>
              <a:t>Click to place personal photo</a:t>
            </a:r>
          </a:p>
        </p:txBody>
      </p:sp>
      <p:sp>
        <p:nvSpPr>
          <p:cNvPr id="13" name="Text Placeholder 12"/>
          <p:cNvSpPr>
            <a:spLocks noGrp="1"/>
          </p:cNvSpPr>
          <p:nvPr>
            <p:ph type="body" sz="quarter" idx="22" hasCustomPrompt="1"/>
          </p:nvPr>
        </p:nvSpPr>
        <p:spPr>
          <a:xfrm>
            <a:off x="7751210" y="2382903"/>
            <a:ext cx="2197975" cy="449450"/>
          </a:xfrm>
        </p:spPr>
        <p:txBody>
          <a:bodyPr vert="horz" wrap="square" lIns="91384" tIns="73110" rIns="91384" bIns="73110" rtlCol="0" anchor="b" anchorCtr="0">
            <a:spAutoFit/>
          </a:bodyPr>
          <a:lstStyle>
            <a:lvl1pPr marL="155323" indent="-155323">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0" name="Text Placeholder 12"/>
          <p:cNvSpPr>
            <a:spLocks noGrp="1"/>
          </p:cNvSpPr>
          <p:nvPr>
            <p:ph type="body" sz="quarter" idx="23" hasCustomPrompt="1"/>
          </p:nvPr>
        </p:nvSpPr>
        <p:spPr>
          <a:xfrm>
            <a:off x="10113284" y="2382903"/>
            <a:ext cx="2197975" cy="449450"/>
          </a:xfrm>
        </p:spPr>
        <p:txBody>
          <a:bodyPr vert="horz" wrap="square" lIns="91384" tIns="73110" rIns="91384" bIns="73110" rtlCol="0" anchor="b" anchorCtr="0">
            <a:spAutoFit/>
          </a:bodyPr>
          <a:lstStyle>
            <a:lvl1pPr marL="155323" indent="-155323">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1" name="Text Placeholder 12"/>
          <p:cNvSpPr>
            <a:spLocks noGrp="1"/>
          </p:cNvSpPr>
          <p:nvPr>
            <p:ph type="body" sz="quarter" idx="24" hasCustomPrompt="1"/>
          </p:nvPr>
        </p:nvSpPr>
        <p:spPr>
          <a:xfrm>
            <a:off x="7751210" y="4733411"/>
            <a:ext cx="2197975" cy="449450"/>
          </a:xfrm>
        </p:spPr>
        <p:txBody>
          <a:bodyPr vert="horz" wrap="square" lIns="91384" tIns="73110" rIns="91384" bIns="73110" rtlCol="0" anchor="b" anchorCtr="0">
            <a:spAutoFit/>
          </a:bodyPr>
          <a:lstStyle>
            <a:lvl1pPr marL="155323" indent="-155323">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2" name="Text Placeholder 12"/>
          <p:cNvSpPr>
            <a:spLocks noGrp="1"/>
          </p:cNvSpPr>
          <p:nvPr>
            <p:ph type="body" sz="quarter" idx="25" hasCustomPrompt="1"/>
          </p:nvPr>
        </p:nvSpPr>
        <p:spPr>
          <a:xfrm>
            <a:off x="10113284" y="4733411"/>
            <a:ext cx="2197975" cy="449450"/>
          </a:xfrm>
        </p:spPr>
        <p:txBody>
          <a:bodyPr vert="horz" wrap="square" lIns="91384" tIns="73110" rIns="91384" bIns="73110" rtlCol="0" anchor="b" anchorCtr="0">
            <a:spAutoFit/>
          </a:bodyPr>
          <a:lstStyle>
            <a:lvl1pPr marL="155323" indent="-155323">
              <a:spcBef>
                <a:spcPts val="0"/>
              </a:spcBef>
              <a:buNone/>
              <a:defRPr lang="en-US" sz="1904" dirty="0">
                <a:solidFill>
                  <a:schemeClr val="tx1"/>
                </a:solidFill>
              </a:defRPr>
            </a:lvl1pPr>
          </a:lstStyle>
          <a:p>
            <a:pPr marL="0" lvl="0" indent="0">
              <a:lnSpc>
                <a:spcPct val="100000"/>
              </a:lnSpc>
            </a:pPr>
            <a:r>
              <a:rPr lang="en-US"/>
              <a:t>Click to edit text</a:t>
            </a:r>
          </a:p>
        </p:txBody>
      </p:sp>
    </p:spTree>
    <p:extLst>
      <p:ext uri="{BB962C8B-B14F-4D97-AF65-F5344CB8AC3E}">
        <p14:creationId xmlns:p14="http://schemas.microsoft.com/office/powerpoint/2010/main" val="691813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1_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21824" y="2372531"/>
            <a:ext cx="11192828" cy="2159483"/>
          </a:xfrm>
        </p:spPr>
        <p:txBody>
          <a:bodyPr/>
          <a:lstStyle>
            <a:lvl2pPr marL="780955" indent="-155323">
              <a:defRPr/>
            </a:lvl2pPr>
            <a:lvl3pPr marL="1397948" indent="-155323">
              <a:defRPr/>
            </a:lvl3pPr>
            <a:lvl4pPr marL="2023581" indent="-155323">
              <a:defRPr/>
            </a:lvl4pPr>
            <a:lvl5pPr marL="2640576" indent="-155323">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hasCustomPrompt="1"/>
          </p:nvPr>
        </p:nvSpPr>
        <p:spPr>
          <a:xfrm>
            <a:off x="621824" y="546627"/>
            <a:ext cx="11192828" cy="527357"/>
          </a:xfrm>
        </p:spPr>
        <p:txBody>
          <a:bodyPr/>
          <a:lstStyle/>
          <a:p>
            <a:r>
              <a:rPr lang="en-US"/>
              <a:t>Click to edit title</a:t>
            </a:r>
          </a:p>
        </p:txBody>
      </p:sp>
      <p:sp>
        <p:nvSpPr>
          <p:cNvPr id="12"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3" name="Date Placeholder 12"/>
          <p:cNvSpPr>
            <a:spLocks noGrp="1"/>
          </p:cNvSpPr>
          <p:nvPr>
            <p:ph type="dt" sz="half" idx="18"/>
          </p:nvPr>
        </p:nvSpPr>
        <p:spPr>
          <a:xfrm>
            <a:off x="2621607" y="6474108"/>
            <a:ext cx="1494383" cy="188345"/>
          </a:xfrm>
          <a:prstGeom prst="rect">
            <a:avLst/>
          </a:prstGeom>
        </p:spPr>
        <p:txBody>
          <a:bodyPr/>
          <a:lstStyle/>
          <a:p>
            <a:fld id="{79E38038-5B35-431A-B60B-561EC49C499F}"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4" name="Footer Placeholder 13"/>
          <p:cNvSpPr>
            <a:spLocks noGrp="1"/>
          </p:cNvSpPr>
          <p:nvPr>
            <p:ph type="ftr" sz="quarter" idx="19"/>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5" name="Slide Number Placeholder 14"/>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Tree>
    <p:extLst>
      <p:ext uri="{BB962C8B-B14F-4D97-AF65-F5344CB8AC3E}">
        <p14:creationId xmlns:p14="http://schemas.microsoft.com/office/powerpoint/2010/main" val="154004179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1_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5514377" y="2372531"/>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2" name="Text Placeholder 21"/>
          <p:cNvSpPr>
            <a:spLocks noGrp="1"/>
          </p:cNvSpPr>
          <p:nvPr>
            <p:ph type="body" sz="quarter" idx="21" hasCustomPrompt="1"/>
          </p:nvPr>
        </p:nvSpPr>
        <p:spPr>
          <a:xfrm>
            <a:off x="621834" y="2372531"/>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8"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6" name="Date Placeholder 15"/>
          <p:cNvSpPr>
            <a:spLocks noGrp="1"/>
          </p:cNvSpPr>
          <p:nvPr>
            <p:ph type="dt" sz="half" idx="18"/>
          </p:nvPr>
        </p:nvSpPr>
        <p:spPr>
          <a:xfrm>
            <a:off x="2621607" y="6474108"/>
            <a:ext cx="1494383" cy="188345"/>
          </a:xfrm>
          <a:prstGeom prst="rect">
            <a:avLst/>
          </a:prstGeom>
        </p:spPr>
        <p:txBody>
          <a:bodyPr/>
          <a:lstStyle/>
          <a:p>
            <a:fld id="{F25EBCBF-C951-4823-B4CC-210B6A30BA0F}"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7" name="Footer Placeholder 16"/>
          <p:cNvSpPr>
            <a:spLocks noGrp="1"/>
          </p:cNvSpPr>
          <p:nvPr>
            <p:ph type="ftr" sz="quarter" idx="19"/>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9" name="Slide Number Placeholder 18"/>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0" name="Title 19"/>
          <p:cNvSpPr>
            <a:spLocks noGrp="1"/>
          </p:cNvSpPr>
          <p:nvPr>
            <p:ph type="title" hasCustomPrompt="1"/>
          </p:nvPr>
        </p:nvSpPr>
        <p:spPr>
          <a:xfrm>
            <a:off x="621824" y="546627"/>
            <a:ext cx="11192828" cy="527357"/>
          </a:xfrm>
        </p:spPr>
        <p:txBody>
          <a:bodyPr/>
          <a:lstStyle/>
          <a:p>
            <a:r>
              <a:rPr lang="en-US"/>
              <a:t>Click to edit title</a:t>
            </a:r>
          </a:p>
        </p:txBody>
      </p:sp>
    </p:spTree>
    <p:extLst>
      <p:ext uri="{BB962C8B-B14F-4D97-AF65-F5344CB8AC3E}">
        <p14:creationId xmlns:p14="http://schemas.microsoft.com/office/powerpoint/2010/main" val="357523307"/>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1_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8" name="Date Placeholder 17"/>
          <p:cNvSpPr>
            <a:spLocks noGrp="1"/>
          </p:cNvSpPr>
          <p:nvPr>
            <p:ph type="dt" sz="half" idx="20"/>
          </p:nvPr>
        </p:nvSpPr>
        <p:spPr>
          <a:xfrm>
            <a:off x="2621607" y="6474108"/>
            <a:ext cx="1494383" cy="188345"/>
          </a:xfrm>
          <a:prstGeom prst="rect">
            <a:avLst/>
          </a:prstGeom>
        </p:spPr>
        <p:txBody>
          <a:bodyPr/>
          <a:lstStyle/>
          <a:p>
            <a:fld id="{9628960B-571E-431B-8253-7D96E8D582EC}"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25" name="Footer Placeholder 24"/>
          <p:cNvSpPr>
            <a:spLocks noGrp="1"/>
          </p:cNvSpPr>
          <p:nvPr>
            <p:ph type="ftr" sz="quarter" idx="21"/>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7" name="Slide Number Placeholder 26"/>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8" name="Title 27"/>
          <p:cNvSpPr>
            <a:spLocks noGrp="1"/>
          </p:cNvSpPr>
          <p:nvPr>
            <p:ph type="title" hasCustomPrompt="1"/>
          </p:nvPr>
        </p:nvSpPr>
        <p:spPr>
          <a:xfrm>
            <a:off x="621824" y="546627"/>
            <a:ext cx="11192828" cy="527357"/>
          </a:xfrm>
        </p:spPr>
        <p:txBody>
          <a:bodyPr/>
          <a:lstStyle/>
          <a:p>
            <a:r>
              <a:rPr lang="en-US"/>
              <a:t>Click to edit title</a:t>
            </a:r>
          </a:p>
        </p:txBody>
      </p:sp>
      <p:sp>
        <p:nvSpPr>
          <p:cNvPr id="39" name="Text Placeholder 24"/>
          <p:cNvSpPr>
            <a:spLocks noGrp="1"/>
          </p:cNvSpPr>
          <p:nvPr>
            <p:ph type="body" sz="quarter" idx="25" hasCustomPrompt="1"/>
          </p:nvPr>
        </p:nvSpPr>
        <p:spPr>
          <a:xfrm>
            <a:off x="621824" y="2437297"/>
            <a:ext cx="4670157" cy="834526"/>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51" name="Text Placeholder 21"/>
          <p:cNvSpPr>
            <a:spLocks noGrp="1"/>
          </p:cNvSpPr>
          <p:nvPr>
            <p:ph type="body" sz="quarter" idx="26" hasCustomPrompt="1"/>
          </p:nvPr>
        </p:nvSpPr>
        <p:spPr>
          <a:xfrm>
            <a:off x="621834" y="2784479"/>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2" name="Text Placeholder 24"/>
          <p:cNvSpPr>
            <a:spLocks noGrp="1"/>
          </p:cNvSpPr>
          <p:nvPr>
            <p:ph type="body" sz="quarter" idx="27" hasCustomPrompt="1"/>
          </p:nvPr>
        </p:nvSpPr>
        <p:spPr>
          <a:xfrm>
            <a:off x="5514369" y="2437297"/>
            <a:ext cx="4670157" cy="834526"/>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54" name="Text Placeholder 21"/>
          <p:cNvSpPr>
            <a:spLocks noGrp="1"/>
          </p:cNvSpPr>
          <p:nvPr>
            <p:ph type="body" sz="quarter" idx="28" hasCustomPrompt="1"/>
          </p:nvPr>
        </p:nvSpPr>
        <p:spPr>
          <a:xfrm>
            <a:off x="5514377" y="2784479"/>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5" name="Text Placeholder 2"/>
          <p:cNvSpPr>
            <a:spLocks noGrp="1"/>
          </p:cNvSpPr>
          <p:nvPr>
            <p:ph type="body" sz="quarter" idx="24" hasCustomPrompt="1"/>
          </p:nvPr>
        </p:nvSpPr>
        <p:spPr>
          <a:xfrm>
            <a:off x="10393966" y="2784504"/>
            <a:ext cx="1420695"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115161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a:xfrm>
            <a:off x="4119583" y="6482889"/>
            <a:ext cx="4197310" cy="372394"/>
          </a:xfrm>
          <a:prstGeom prst="rect">
            <a:avLst/>
          </a:prstGeom>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a:xfrm>
            <a:off x="8783260" y="6482889"/>
            <a:ext cx="2798207" cy="372394"/>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364883574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1_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2" name="Date Placeholder 11"/>
          <p:cNvSpPr>
            <a:spLocks noGrp="1"/>
          </p:cNvSpPr>
          <p:nvPr>
            <p:ph type="dt" sz="half" idx="18"/>
          </p:nvPr>
        </p:nvSpPr>
        <p:spPr>
          <a:xfrm>
            <a:off x="2621607" y="6474108"/>
            <a:ext cx="1494383" cy="188345"/>
          </a:xfrm>
          <a:prstGeom prst="rect">
            <a:avLst/>
          </a:prstGeom>
        </p:spPr>
        <p:txBody>
          <a:bodyPr/>
          <a:lstStyle/>
          <a:p>
            <a:fld id="{BBFB124A-A0E3-4802-8D93-9F0EE950D7C9}"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7" name="Footer Placeholder 16"/>
          <p:cNvSpPr>
            <a:spLocks noGrp="1"/>
          </p:cNvSpPr>
          <p:nvPr>
            <p:ph type="ftr" sz="quarter" idx="19"/>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8" name="Slide Number Placeholder 17"/>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9" name="Title 18"/>
          <p:cNvSpPr>
            <a:spLocks noGrp="1"/>
          </p:cNvSpPr>
          <p:nvPr>
            <p:ph type="title" hasCustomPrompt="1"/>
          </p:nvPr>
        </p:nvSpPr>
        <p:spPr>
          <a:xfrm>
            <a:off x="621824" y="546627"/>
            <a:ext cx="11192828" cy="527357"/>
          </a:xfrm>
        </p:spPr>
        <p:txBody>
          <a:bodyPr/>
          <a:lstStyle/>
          <a:p>
            <a:r>
              <a:rPr lang="en-US"/>
              <a:t>Click to edit title</a:t>
            </a:r>
          </a:p>
        </p:txBody>
      </p:sp>
      <p:sp>
        <p:nvSpPr>
          <p:cNvPr id="23" name="Text Placeholder 2"/>
          <p:cNvSpPr>
            <a:spLocks noGrp="1"/>
          </p:cNvSpPr>
          <p:nvPr>
            <p:ph type="body" sz="quarter" idx="22" hasCustomPrompt="1"/>
          </p:nvPr>
        </p:nvSpPr>
        <p:spPr>
          <a:xfrm>
            <a:off x="621824" y="2404935"/>
            <a:ext cx="3048663" cy="2660334"/>
          </a:xfrm>
        </p:spPr>
        <p:txBody>
          <a:bodyPr/>
          <a:lstStyle>
            <a:lvl1pPr marL="0" indent="0">
              <a:lnSpc>
                <a:spcPct val="105000"/>
              </a:lnSpc>
              <a:buNone/>
              <a:defRPr sz="3264">
                <a:solidFill>
                  <a:schemeClr val="accent1"/>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5" name="Text Placeholder 21"/>
          <p:cNvSpPr>
            <a:spLocks noGrp="1"/>
          </p:cNvSpPr>
          <p:nvPr>
            <p:ph type="body" sz="quarter" idx="23" hasCustomPrompt="1"/>
          </p:nvPr>
        </p:nvSpPr>
        <p:spPr>
          <a:xfrm>
            <a:off x="5514394" y="2372531"/>
            <a:ext cx="6300283"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45863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1_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22"/>
          </p:nvPr>
        </p:nvSpPr>
        <p:spPr>
          <a:xfrm>
            <a:off x="2621607" y="6474108"/>
            <a:ext cx="1494383" cy="188345"/>
          </a:xfrm>
          <a:prstGeom prst="rect">
            <a:avLst/>
          </a:prstGeom>
        </p:spPr>
        <p:txBody>
          <a:bodyPr/>
          <a:lstStyle/>
          <a:p>
            <a:fld id="{B58F2DED-4988-4AA1-8DD6-FD2D46A6F824}"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0" name="Footer Placeholder 9"/>
          <p:cNvSpPr>
            <a:spLocks noGrp="1"/>
          </p:cNvSpPr>
          <p:nvPr>
            <p:ph type="ftr" sz="quarter" idx="23"/>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0" name="Slide Number Placeholder 19"/>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1" name="Title 20"/>
          <p:cNvSpPr>
            <a:spLocks noGrp="1"/>
          </p:cNvSpPr>
          <p:nvPr>
            <p:ph type="title" hasCustomPrompt="1"/>
          </p:nvPr>
        </p:nvSpPr>
        <p:spPr>
          <a:xfrm>
            <a:off x="621824" y="546627"/>
            <a:ext cx="11192828" cy="527357"/>
          </a:xfrm>
        </p:spPr>
        <p:txBody>
          <a:bodyPr/>
          <a:lstStyle/>
          <a:p>
            <a:r>
              <a:rPr lang="en-US"/>
              <a:t>Click to edit title</a:t>
            </a:r>
          </a:p>
        </p:txBody>
      </p:sp>
      <p:sp>
        <p:nvSpPr>
          <p:cNvPr id="25" name="Text Placeholder 24"/>
          <p:cNvSpPr>
            <a:spLocks noGrp="1"/>
          </p:cNvSpPr>
          <p:nvPr>
            <p:ph type="body" sz="quarter" idx="25" hasCustomPrompt="1"/>
          </p:nvPr>
        </p:nvSpPr>
        <p:spPr>
          <a:xfrm>
            <a:off x="621824" y="2437313"/>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33" name="Text Placeholder 21"/>
          <p:cNvSpPr>
            <a:spLocks noGrp="1"/>
          </p:cNvSpPr>
          <p:nvPr>
            <p:ph type="body" sz="quarter" idx="26" hasCustomPrompt="1"/>
          </p:nvPr>
        </p:nvSpPr>
        <p:spPr>
          <a:xfrm>
            <a:off x="621827"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4" name="Text Placeholder 24"/>
          <p:cNvSpPr>
            <a:spLocks noGrp="1"/>
          </p:cNvSpPr>
          <p:nvPr>
            <p:ph type="body" sz="quarter" idx="27" hasCustomPrompt="1"/>
          </p:nvPr>
        </p:nvSpPr>
        <p:spPr>
          <a:xfrm>
            <a:off x="3875605" y="2437313"/>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35" name="Text Placeholder 21"/>
          <p:cNvSpPr>
            <a:spLocks noGrp="1"/>
          </p:cNvSpPr>
          <p:nvPr>
            <p:ph type="body" sz="quarter" idx="28" hasCustomPrompt="1"/>
          </p:nvPr>
        </p:nvSpPr>
        <p:spPr>
          <a:xfrm>
            <a:off x="3875605"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6" name="Text Placeholder 24"/>
          <p:cNvSpPr>
            <a:spLocks noGrp="1"/>
          </p:cNvSpPr>
          <p:nvPr>
            <p:ph type="body" sz="quarter" idx="29" hasCustomPrompt="1"/>
          </p:nvPr>
        </p:nvSpPr>
        <p:spPr>
          <a:xfrm>
            <a:off x="7131543" y="2437313"/>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37" name="Text Placeholder 21"/>
          <p:cNvSpPr>
            <a:spLocks noGrp="1"/>
          </p:cNvSpPr>
          <p:nvPr>
            <p:ph type="body" sz="quarter" idx="30" hasCustomPrompt="1"/>
          </p:nvPr>
        </p:nvSpPr>
        <p:spPr>
          <a:xfrm>
            <a:off x="7131543"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sz="quarter" idx="31" hasCustomPrompt="1"/>
          </p:nvPr>
        </p:nvSpPr>
        <p:spPr>
          <a:xfrm>
            <a:off x="10393966" y="2784504"/>
            <a:ext cx="1420695"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166173731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1_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0" name="Date Placeholder 19"/>
          <p:cNvSpPr>
            <a:spLocks noGrp="1"/>
          </p:cNvSpPr>
          <p:nvPr>
            <p:ph type="dt" sz="half" idx="22"/>
          </p:nvPr>
        </p:nvSpPr>
        <p:spPr>
          <a:xfrm>
            <a:off x="2621607" y="6474108"/>
            <a:ext cx="1494383" cy="188345"/>
          </a:xfrm>
          <a:prstGeom prst="rect">
            <a:avLst/>
          </a:prstGeom>
        </p:spPr>
        <p:txBody>
          <a:bodyPr/>
          <a:lstStyle/>
          <a:p>
            <a:fld id="{53CB3EFE-E0B8-4141-8D97-486EE8E4755E}"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23" name="Footer Placeholder 22"/>
          <p:cNvSpPr>
            <a:spLocks noGrp="1"/>
          </p:cNvSpPr>
          <p:nvPr>
            <p:ph type="ftr" sz="quarter" idx="23"/>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4" name="Slide Number Placeholder 23"/>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5" name="Title 24"/>
          <p:cNvSpPr>
            <a:spLocks noGrp="1"/>
          </p:cNvSpPr>
          <p:nvPr>
            <p:ph type="title" hasCustomPrompt="1"/>
          </p:nvPr>
        </p:nvSpPr>
        <p:spPr>
          <a:xfrm>
            <a:off x="621824" y="546627"/>
            <a:ext cx="11192828" cy="527357"/>
          </a:xfrm>
        </p:spPr>
        <p:txBody>
          <a:bodyPr/>
          <a:lstStyle/>
          <a:p>
            <a:r>
              <a:rPr lang="en-US"/>
              <a:t>Click to edit title</a:t>
            </a:r>
          </a:p>
        </p:txBody>
      </p:sp>
      <p:sp>
        <p:nvSpPr>
          <p:cNvPr id="27" name="Content Placeholder 9"/>
          <p:cNvSpPr>
            <a:spLocks noGrp="1"/>
          </p:cNvSpPr>
          <p:nvPr>
            <p:ph sz="quarter" idx="18" hasCustomPrompt="1"/>
          </p:nvPr>
        </p:nvSpPr>
        <p:spPr>
          <a:xfrm>
            <a:off x="621824" y="1660149"/>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28" name="Content Placeholder 9"/>
          <p:cNvSpPr>
            <a:spLocks noGrp="1"/>
          </p:cNvSpPr>
          <p:nvPr>
            <p:ph sz="quarter" idx="25" hasCustomPrompt="1"/>
          </p:nvPr>
        </p:nvSpPr>
        <p:spPr>
          <a:xfrm>
            <a:off x="3876684" y="1660149"/>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29" name="Content Placeholder 9"/>
          <p:cNvSpPr>
            <a:spLocks noGrp="1"/>
          </p:cNvSpPr>
          <p:nvPr>
            <p:ph sz="quarter" idx="26" hasCustomPrompt="1"/>
          </p:nvPr>
        </p:nvSpPr>
        <p:spPr>
          <a:xfrm>
            <a:off x="7131543" y="1660149"/>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36" name="Text Placeholder 24"/>
          <p:cNvSpPr>
            <a:spLocks noGrp="1"/>
          </p:cNvSpPr>
          <p:nvPr>
            <p:ph type="body" sz="quarter" idx="27" hasCustomPrompt="1"/>
          </p:nvPr>
        </p:nvSpPr>
        <p:spPr>
          <a:xfrm>
            <a:off x="621824" y="3679387"/>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37" name="Text Placeholder 21"/>
          <p:cNvSpPr>
            <a:spLocks noGrp="1"/>
          </p:cNvSpPr>
          <p:nvPr>
            <p:ph type="body" sz="quarter" idx="28" hasCustomPrompt="1"/>
          </p:nvPr>
        </p:nvSpPr>
        <p:spPr>
          <a:xfrm>
            <a:off x="621827"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8" name="Text Placeholder 24"/>
          <p:cNvSpPr>
            <a:spLocks noGrp="1"/>
          </p:cNvSpPr>
          <p:nvPr>
            <p:ph type="body" sz="quarter" idx="29" hasCustomPrompt="1"/>
          </p:nvPr>
        </p:nvSpPr>
        <p:spPr>
          <a:xfrm>
            <a:off x="3876684" y="3679387"/>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39" name="Text Placeholder 21"/>
          <p:cNvSpPr>
            <a:spLocks noGrp="1"/>
          </p:cNvSpPr>
          <p:nvPr>
            <p:ph type="body" sz="quarter" idx="30" hasCustomPrompt="1"/>
          </p:nvPr>
        </p:nvSpPr>
        <p:spPr>
          <a:xfrm>
            <a:off x="3876684"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0" name="Text Placeholder 24"/>
          <p:cNvSpPr>
            <a:spLocks noGrp="1"/>
          </p:cNvSpPr>
          <p:nvPr>
            <p:ph type="body" sz="quarter" idx="31" hasCustomPrompt="1"/>
          </p:nvPr>
        </p:nvSpPr>
        <p:spPr>
          <a:xfrm>
            <a:off x="7131543" y="3679387"/>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41" name="Text Placeholder 21"/>
          <p:cNvSpPr>
            <a:spLocks noGrp="1"/>
          </p:cNvSpPr>
          <p:nvPr>
            <p:ph type="body" sz="quarter" idx="32" hasCustomPrompt="1"/>
          </p:nvPr>
        </p:nvSpPr>
        <p:spPr>
          <a:xfrm>
            <a:off x="7131543"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74351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1_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20"/>
          </p:nvPr>
        </p:nvSpPr>
        <p:spPr>
          <a:xfrm>
            <a:off x="2621607" y="6474108"/>
            <a:ext cx="1494383" cy="188345"/>
          </a:xfrm>
          <a:prstGeom prst="rect">
            <a:avLst/>
          </a:prstGeom>
        </p:spPr>
        <p:txBody>
          <a:bodyPr/>
          <a:lstStyle/>
          <a:p>
            <a:fld id="{0DDBA14D-8C06-455D-91F7-3780AE5641DE}"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3" name="Footer Placeholder 2"/>
          <p:cNvSpPr>
            <a:spLocks noGrp="1"/>
          </p:cNvSpPr>
          <p:nvPr>
            <p:ph type="ftr" sz="quarter" idx="21"/>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4" name="Text Placeholder 2"/>
          <p:cNvSpPr>
            <a:spLocks noGrp="1"/>
          </p:cNvSpPr>
          <p:nvPr>
            <p:ph type="body" sz="quarter" idx="23" hasCustomPrompt="1"/>
          </p:nvPr>
        </p:nvSpPr>
        <p:spPr>
          <a:xfrm>
            <a:off x="621833" y="1567294"/>
            <a:ext cx="9558382" cy="715701"/>
          </a:xfrm>
        </p:spPr>
        <p:txBody>
          <a:bodyPr/>
          <a:lstStyle>
            <a:lvl1pPr marL="0" indent="0">
              <a:lnSpc>
                <a:spcPct val="105000"/>
              </a:lnSpc>
              <a:buNone/>
              <a:defRPr sz="3264">
                <a:solidFill>
                  <a:schemeClr val="tx1"/>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p:txBody>
      </p:sp>
      <p:sp>
        <p:nvSpPr>
          <p:cNvPr id="14" name="Title 13"/>
          <p:cNvSpPr>
            <a:spLocks noGrp="1"/>
          </p:cNvSpPr>
          <p:nvPr>
            <p:ph type="title" hasCustomPrompt="1"/>
          </p:nvPr>
        </p:nvSpPr>
        <p:spPr>
          <a:xfrm>
            <a:off x="621824" y="546627"/>
            <a:ext cx="11192828" cy="527357"/>
          </a:xfrm>
        </p:spPr>
        <p:txBody>
          <a:bodyPr/>
          <a:lstStyle/>
          <a:p>
            <a:r>
              <a:rPr lang="en-US"/>
              <a:t>Click to edit title</a:t>
            </a:r>
          </a:p>
        </p:txBody>
      </p:sp>
      <p:sp>
        <p:nvSpPr>
          <p:cNvPr id="26" name="Text Placeholder 25"/>
          <p:cNvSpPr>
            <a:spLocks noGrp="1"/>
          </p:cNvSpPr>
          <p:nvPr>
            <p:ph type="body" sz="quarter" idx="24"/>
          </p:nvPr>
        </p:nvSpPr>
        <p:spPr>
          <a:xfrm>
            <a:off x="621824"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25"/>
          <p:cNvSpPr>
            <a:spLocks noGrp="1"/>
          </p:cNvSpPr>
          <p:nvPr>
            <p:ph type="body" sz="quarter" idx="25"/>
          </p:nvPr>
        </p:nvSpPr>
        <p:spPr>
          <a:xfrm>
            <a:off x="3876684"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5"/>
          <p:cNvSpPr>
            <a:spLocks noGrp="1"/>
          </p:cNvSpPr>
          <p:nvPr>
            <p:ph type="body" sz="quarter" idx="26"/>
          </p:nvPr>
        </p:nvSpPr>
        <p:spPr>
          <a:xfrm>
            <a:off x="7131543"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45393"/>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1_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5" name="Date Placeholder 24"/>
          <p:cNvSpPr>
            <a:spLocks noGrp="1"/>
          </p:cNvSpPr>
          <p:nvPr>
            <p:ph type="dt" sz="half" idx="46"/>
          </p:nvPr>
        </p:nvSpPr>
        <p:spPr>
          <a:xfrm>
            <a:off x="2621607" y="6474108"/>
            <a:ext cx="1494383" cy="188345"/>
          </a:xfrm>
          <a:prstGeom prst="rect">
            <a:avLst/>
          </a:prstGeom>
        </p:spPr>
        <p:txBody>
          <a:bodyPr/>
          <a:lstStyle/>
          <a:p>
            <a:fld id="{FF212D8F-3A0F-44C8-B162-EBB0683EBD2F}"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26" name="Footer Placeholder 25"/>
          <p:cNvSpPr>
            <a:spLocks noGrp="1"/>
          </p:cNvSpPr>
          <p:nvPr>
            <p:ph type="ftr" sz="quarter" idx="47"/>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48" name="Slide Number Placeholder 47"/>
          <p:cNvSpPr>
            <a:spLocks noGrp="1"/>
          </p:cNvSpPr>
          <p:nvPr>
            <p:ph type="sldNum" sz="quarter" idx="48"/>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50" name="Title 49"/>
          <p:cNvSpPr>
            <a:spLocks noGrp="1"/>
          </p:cNvSpPr>
          <p:nvPr>
            <p:ph type="title" hasCustomPrompt="1"/>
          </p:nvPr>
        </p:nvSpPr>
        <p:spPr>
          <a:xfrm>
            <a:off x="621824" y="546627"/>
            <a:ext cx="11192828" cy="527357"/>
          </a:xfrm>
        </p:spPr>
        <p:txBody>
          <a:bodyPr/>
          <a:lstStyle/>
          <a:p>
            <a:r>
              <a:rPr lang="en-US"/>
              <a:t>Click to edit title</a:t>
            </a:r>
          </a:p>
        </p:txBody>
      </p:sp>
      <p:sp>
        <p:nvSpPr>
          <p:cNvPr id="54" name="Text Placeholder 23"/>
          <p:cNvSpPr>
            <a:spLocks noGrp="1"/>
          </p:cNvSpPr>
          <p:nvPr>
            <p:ph type="body" sz="quarter" idx="32" hasCustomPrompt="1"/>
          </p:nvPr>
        </p:nvSpPr>
        <p:spPr>
          <a:xfrm>
            <a:off x="621823"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55" name="Text Placeholder 23"/>
          <p:cNvSpPr>
            <a:spLocks noGrp="1"/>
          </p:cNvSpPr>
          <p:nvPr>
            <p:ph type="body" sz="quarter" idx="49" hasCustomPrompt="1"/>
          </p:nvPr>
        </p:nvSpPr>
        <p:spPr>
          <a:xfrm>
            <a:off x="2251001"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56" name="Text Placeholder 23"/>
          <p:cNvSpPr>
            <a:spLocks noGrp="1"/>
          </p:cNvSpPr>
          <p:nvPr>
            <p:ph type="body" sz="quarter" idx="50" hasCustomPrompt="1"/>
          </p:nvPr>
        </p:nvSpPr>
        <p:spPr>
          <a:xfrm>
            <a:off x="3880179"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57" name="Text Placeholder 23"/>
          <p:cNvSpPr>
            <a:spLocks noGrp="1"/>
          </p:cNvSpPr>
          <p:nvPr>
            <p:ph type="body" sz="quarter" idx="51" hasCustomPrompt="1"/>
          </p:nvPr>
        </p:nvSpPr>
        <p:spPr>
          <a:xfrm>
            <a:off x="5509357"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58" name="Text Placeholder 23"/>
          <p:cNvSpPr>
            <a:spLocks noGrp="1"/>
          </p:cNvSpPr>
          <p:nvPr>
            <p:ph type="body" sz="quarter" idx="52" hasCustomPrompt="1"/>
          </p:nvPr>
        </p:nvSpPr>
        <p:spPr>
          <a:xfrm>
            <a:off x="7138536"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59" name="Text Placeholder 23"/>
          <p:cNvSpPr>
            <a:spLocks noGrp="1"/>
          </p:cNvSpPr>
          <p:nvPr>
            <p:ph type="body" sz="quarter" idx="53" hasCustomPrompt="1"/>
          </p:nvPr>
        </p:nvSpPr>
        <p:spPr>
          <a:xfrm>
            <a:off x="8767714"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0" name="Text Placeholder 23"/>
          <p:cNvSpPr>
            <a:spLocks noGrp="1"/>
          </p:cNvSpPr>
          <p:nvPr>
            <p:ph type="body" sz="quarter" idx="54" hasCustomPrompt="1"/>
          </p:nvPr>
        </p:nvSpPr>
        <p:spPr>
          <a:xfrm>
            <a:off x="10396893"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1" name="Text Placeholder 23"/>
          <p:cNvSpPr>
            <a:spLocks noGrp="1"/>
          </p:cNvSpPr>
          <p:nvPr>
            <p:ph type="body" sz="quarter" idx="55" hasCustomPrompt="1"/>
          </p:nvPr>
        </p:nvSpPr>
        <p:spPr>
          <a:xfrm>
            <a:off x="616124"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2" name="Text Placeholder 23"/>
          <p:cNvSpPr>
            <a:spLocks noGrp="1"/>
          </p:cNvSpPr>
          <p:nvPr>
            <p:ph type="body" sz="quarter" idx="56" hasCustomPrompt="1"/>
          </p:nvPr>
        </p:nvSpPr>
        <p:spPr>
          <a:xfrm>
            <a:off x="2246252"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3" name="Text Placeholder 23"/>
          <p:cNvSpPr>
            <a:spLocks noGrp="1"/>
          </p:cNvSpPr>
          <p:nvPr>
            <p:ph type="body" sz="quarter" idx="57" hasCustomPrompt="1"/>
          </p:nvPr>
        </p:nvSpPr>
        <p:spPr>
          <a:xfrm>
            <a:off x="3876379"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4" name="Text Placeholder 23"/>
          <p:cNvSpPr>
            <a:spLocks noGrp="1"/>
          </p:cNvSpPr>
          <p:nvPr>
            <p:ph type="body" sz="quarter" idx="58" hasCustomPrompt="1"/>
          </p:nvPr>
        </p:nvSpPr>
        <p:spPr>
          <a:xfrm>
            <a:off x="5506506"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5" name="Text Placeholder 23"/>
          <p:cNvSpPr>
            <a:spLocks noGrp="1"/>
          </p:cNvSpPr>
          <p:nvPr>
            <p:ph type="body" sz="quarter" idx="59" hasCustomPrompt="1"/>
          </p:nvPr>
        </p:nvSpPr>
        <p:spPr>
          <a:xfrm>
            <a:off x="7136634"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6" name="Text Placeholder 23"/>
          <p:cNvSpPr>
            <a:spLocks noGrp="1"/>
          </p:cNvSpPr>
          <p:nvPr>
            <p:ph type="body" sz="quarter" idx="60" hasCustomPrompt="1"/>
          </p:nvPr>
        </p:nvSpPr>
        <p:spPr>
          <a:xfrm>
            <a:off x="8766761"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7" name="Text Placeholder 23"/>
          <p:cNvSpPr>
            <a:spLocks noGrp="1"/>
          </p:cNvSpPr>
          <p:nvPr>
            <p:ph type="body" sz="quarter" idx="61" hasCustomPrompt="1"/>
          </p:nvPr>
        </p:nvSpPr>
        <p:spPr>
          <a:xfrm>
            <a:off x="10396893"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Tree>
    <p:extLst>
      <p:ext uri="{BB962C8B-B14F-4D97-AF65-F5344CB8AC3E}">
        <p14:creationId xmlns:p14="http://schemas.microsoft.com/office/powerpoint/2010/main" val="263660644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1_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5" y="2489106"/>
            <a:ext cx="7939049" cy="742187"/>
          </a:xfrm>
        </p:spPr>
        <p:txBody>
          <a:bodyPr/>
          <a:lstStyle>
            <a:lvl1pPr marL="0" indent="0">
              <a:buNone/>
              <a:defRPr/>
            </a:lvl1pPr>
          </a:lstStyle>
          <a:p>
            <a:r>
              <a:rPr lang="en-US"/>
              <a:t>Click to add chart</a:t>
            </a:r>
          </a:p>
        </p:txBody>
      </p:sp>
      <p:sp>
        <p:nvSpPr>
          <p:cNvPr id="19" name="Text Placeholder 13"/>
          <p:cNvSpPr>
            <a:spLocks noGrp="1"/>
          </p:cNvSpPr>
          <p:nvPr>
            <p:ph type="body" sz="quarter" idx="19"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0" name="Date Placeholder 9"/>
          <p:cNvSpPr>
            <a:spLocks noGrp="1"/>
          </p:cNvSpPr>
          <p:nvPr>
            <p:ph type="dt" sz="half" idx="20"/>
          </p:nvPr>
        </p:nvSpPr>
        <p:spPr>
          <a:xfrm>
            <a:off x="2621607" y="6474108"/>
            <a:ext cx="1494383" cy="188345"/>
          </a:xfrm>
          <a:prstGeom prst="rect">
            <a:avLst/>
          </a:prstGeom>
        </p:spPr>
        <p:txBody>
          <a:bodyPr/>
          <a:lstStyle/>
          <a:p>
            <a:fld id="{584AA3AE-8B7C-4A0B-A024-09A52F190D82}"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20" name="Footer Placeholder 19"/>
          <p:cNvSpPr>
            <a:spLocks noGrp="1"/>
          </p:cNvSpPr>
          <p:nvPr>
            <p:ph type="ftr" sz="quarter" idx="21"/>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1" name="Slide Number Placeholder 20"/>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2" name="Title 21"/>
          <p:cNvSpPr>
            <a:spLocks noGrp="1"/>
          </p:cNvSpPr>
          <p:nvPr>
            <p:ph type="title" hasCustomPrompt="1"/>
          </p:nvPr>
        </p:nvSpPr>
        <p:spPr>
          <a:xfrm>
            <a:off x="621824" y="546627"/>
            <a:ext cx="11192828" cy="527357"/>
          </a:xfrm>
        </p:spPr>
        <p:txBody>
          <a:bodyPr/>
          <a:lstStyle/>
          <a:p>
            <a:r>
              <a:rPr lang="en-US"/>
              <a:t>Click to edit title</a:t>
            </a:r>
          </a:p>
        </p:txBody>
      </p:sp>
      <p:sp>
        <p:nvSpPr>
          <p:cNvPr id="26" name="Text Placeholder 24"/>
          <p:cNvSpPr>
            <a:spLocks noGrp="1"/>
          </p:cNvSpPr>
          <p:nvPr>
            <p:ph type="body" sz="quarter" idx="25" hasCustomPrompt="1"/>
          </p:nvPr>
        </p:nvSpPr>
        <p:spPr>
          <a:xfrm>
            <a:off x="8768150" y="2437313"/>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27" name="Text Placeholder 21"/>
          <p:cNvSpPr>
            <a:spLocks noGrp="1"/>
          </p:cNvSpPr>
          <p:nvPr>
            <p:ph type="body" sz="quarter" idx="26" hasCustomPrompt="1"/>
          </p:nvPr>
        </p:nvSpPr>
        <p:spPr>
          <a:xfrm>
            <a:off x="8768150"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2" name="Text Placeholder 2"/>
          <p:cNvSpPr>
            <a:spLocks noGrp="1"/>
          </p:cNvSpPr>
          <p:nvPr>
            <p:ph type="body" sz="quarter" idx="24" hasCustomPrompt="1"/>
          </p:nvPr>
        </p:nvSpPr>
        <p:spPr>
          <a:xfrm>
            <a:off x="8768148" y="4824953"/>
            <a:ext cx="3046504"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88446330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1_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4" y="2489127"/>
            <a:ext cx="11192828" cy="742187"/>
          </a:xfrm>
        </p:spPr>
        <p:txBody>
          <a:bodyPr/>
          <a:lstStyle>
            <a:lvl1pPr marL="0" indent="0">
              <a:buNone/>
              <a:defRPr/>
            </a:lvl1pPr>
          </a:lstStyle>
          <a:p>
            <a:r>
              <a:rPr lang="en-US"/>
              <a:t>Click to add chart</a:t>
            </a:r>
          </a:p>
        </p:txBody>
      </p:sp>
      <p:sp>
        <p:nvSpPr>
          <p:cNvPr id="15"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3" name="Date Placeholder 2"/>
          <p:cNvSpPr>
            <a:spLocks noGrp="1"/>
          </p:cNvSpPr>
          <p:nvPr>
            <p:ph type="dt" sz="half" idx="19"/>
          </p:nvPr>
        </p:nvSpPr>
        <p:spPr>
          <a:xfrm>
            <a:off x="2621607" y="6474108"/>
            <a:ext cx="1494383" cy="188345"/>
          </a:xfrm>
          <a:prstGeom prst="rect">
            <a:avLst/>
          </a:prstGeom>
        </p:spPr>
        <p:txBody>
          <a:bodyPr/>
          <a:lstStyle/>
          <a:p>
            <a:fld id="{CB2F6113-26C8-46B1-B8CF-8E23009C193B}"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2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0" name="Slide Number Placeholder 9"/>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6" name="Title 15"/>
          <p:cNvSpPr>
            <a:spLocks noGrp="1"/>
          </p:cNvSpPr>
          <p:nvPr>
            <p:ph type="title" hasCustomPrompt="1"/>
          </p:nvPr>
        </p:nvSpPr>
        <p:spPr>
          <a:xfrm>
            <a:off x="621824" y="546627"/>
            <a:ext cx="11192828" cy="527357"/>
          </a:xfrm>
        </p:spPr>
        <p:txBody>
          <a:bodyPr/>
          <a:lstStyle/>
          <a:p>
            <a:r>
              <a:rPr lang="en-US"/>
              <a:t>Click to edit title</a:t>
            </a:r>
          </a:p>
        </p:txBody>
      </p:sp>
      <p:sp>
        <p:nvSpPr>
          <p:cNvPr id="20" name="Text Placeholder 2"/>
          <p:cNvSpPr>
            <a:spLocks noGrp="1"/>
          </p:cNvSpPr>
          <p:nvPr>
            <p:ph type="body" sz="quarter" idx="24" hasCustomPrompt="1"/>
          </p:nvPr>
        </p:nvSpPr>
        <p:spPr>
          <a:xfrm>
            <a:off x="10393956" y="2489126"/>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142399732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1_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5" y="1660147"/>
            <a:ext cx="7939049" cy="742187"/>
          </a:xfrm>
        </p:spPr>
        <p:txBody>
          <a:bodyPr/>
          <a:lstStyle>
            <a:lvl1pPr marL="0" indent="0">
              <a:buNone/>
              <a:defRPr/>
            </a:lvl1pPr>
          </a:lstStyle>
          <a:p>
            <a:r>
              <a:rPr lang="en-US"/>
              <a:t>Click to add chart</a:t>
            </a:r>
          </a:p>
        </p:txBody>
      </p:sp>
      <p:sp>
        <p:nvSpPr>
          <p:cNvPr id="16" name="Text Placeholder 13"/>
          <p:cNvSpPr>
            <a:spLocks noGrp="1"/>
          </p:cNvSpPr>
          <p:nvPr>
            <p:ph type="body" sz="quarter" idx="20"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21"/>
          </p:nvPr>
        </p:nvSpPr>
        <p:spPr>
          <a:xfrm>
            <a:off x="2621607" y="6474108"/>
            <a:ext cx="1494383" cy="188345"/>
          </a:xfrm>
          <a:prstGeom prst="rect">
            <a:avLst/>
          </a:prstGeom>
        </p:spPr>
        <p:txBody>
          <a:bodyPr/>
          <a:lstStyle/>
          <a:p>
            <a:fld id="{33904823-F956-4FEF-8469-D45BBA2EDF0A}"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3" name="Footer Placeholder 2"/>
          <p:cNvSpPr>
            <a:spLocks noGrp="1"/>
          </p:cNvSpPr>
          <p:nvPr>
            <p:ph type="ftr" sz="quarter" idx="22"/>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7" name="Slide Number Placeholder 6"/>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0" name="Title 9"/>
          <p:cNvSpPr>
            <a:spLocks noGrp="1"/>
          </p:cNvSpPr>
          <p:nvPr>
            <p:ph type="title" hasCustomPrompt="1"/>
          </p:nvPr>
        </p:nvSpPr>
        <p:spPr>
          <a:xfrm>
            <a:off x="621824" y="546627"/>
            <a:ext cx="11192828" cy="527357"/>
          </a:xfrm>
        </p:spPr>
        <p:txBody>
          <a:bodyPr/>
          <a:lstStyle/>
          <a:p>
            <a:r>
              <a:rPr lang="en-US"/>
              <a:t>Click to edit title</a:t>
            </a:r>
          </a:p>
        </p:txBody>
      </p:sp>
      <p:sp>
        <p:nvSpPr>
          <p:cNvPr id="21" name="Text Placeholder 24"/>
          <p:cNvSpPr>
            <a:spLocks noGrp="1"/>
          </p:cNvSpPr>
          <p:nvPr>
            <p:ph type="body" sz="quarter" idx="25" hasCustomPrompt="1"/>
          </p:nvPr>
        </p:nvSpPr>
        <p:spPr>
          <a:xfrm>
            <a:off x="5512210" y="1594998"/>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22" name="Text Placeholder 21"/>
          <p:cNvSpPr>
            <a:spLocks noGrp="1"/>
          </p:cNvSpPr>
          <p:nvPr>
            <p:ph type="body" sz="quarter" idx="26" hasCustomPrompt="1"/>
          </p:nvPr>
        </p:nvSpPr>
        <p:spPr>
          <a:xfrm>
            <a:off x="5512210" y="194219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3" name="Text Placeholder 24"/>
          <p:cNvSpPr>
            <a:spLocks noGrp="1"/>
          </p:cNvSpPr>
          <p:nvPr>
            <p:ph type="body" sz="quarter" idx="27" hasCustomPrompt="1"/>
          </p:nvPr>
        </p:nvSpPr>
        <p:spPr>
          <a:xfrm>
            <a:off x="8765990" y="1594998"/>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24" name="Text Placeholder 21"/>
          <p:cNvSpPr>
            <a:spLocks noGrp="1"/>
          </p:cNvSpPr>
          <p:nvPr>
            <p:ph type="body" sz="quarter" idx="28" hasCustomPrompt="1"/>
          </p:nvPr>
        </p:nvSpPr>
        <p:spPr>
          <a:xfrm>
            <a:off x="8768150" y="194219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7" name="Text Placeholder 2"/>
          <p:cNvSpPr>
            <a:spLocks noGrp="1"/>
          </p:cNvSpPr>
          <p:nvPr>
            <p:ph type="body" sz="quarter" idx="24" hasCustomPrompt="1"/>
          </p:nvPr>
        </p:nvSpPr>
        <p:spPr>
          <a:xfrm>
            <a:off x="8768157" y="5453167"/>
            <a:ext cx="3048662"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35568622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1_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4" y="1657988"/>
            <a:ext cx="11192828" cy="742187"/>
          </a:xfrm>
        </p:spPr>
        <p:txBody>
          <a:bodyPr/>
          <a:lstStyle>
            <a:lvl1pPr marL="0" indent="0">
              <a:buNone/>
              <a:defRPr/>
            </a:lvl1pPr>
          </a:lstStyle>
          <a:p>
            <a:r>
              <a:rPr lang="en-US"/>
              <a:t>Click to add chart</a:t>
            </a:r>
          </a:p>
        </p:txBody>
      </p:sp>
      <p:sp>
        <p:nvSpPr>
          <p:cNvPr id="16" name="Chart Placeholder 8"/>
          <p:cNvSpPr>
            <a:spLocks noGrp="1"/>
          </p:cNvSpPr>
          <p:nvPr>
            <p:ph type="chart" sz="quarter" idx="19" hasCustomPrompt="1"/>
          </p:nvPr>
        </p:nvSpPr>
        <p:spPr>
          <a:xfrm>
            <a:off x="5514368" y="1657989"/>
            <a:ext cx="4673177" cy="742187"/>
          </a:xfrm>
        </p:spPr>
        <p:txBody>
          <a:bodyPr/>
          <a:lstStyle>
            <a:lvl1pPr marL="0" indent="0">
              <a:buNone/>
              <a:defRPr/>
            </a:lvl1pPr>
          </a:lstStyle>
          <a:p>
            <a:r>
              <a:rPr lang="en-US"/>
              <a:t>Click to add chart</a:t>
            </a:r>
          </a:p>
        </p:txBody>
      </p:sp>
      <p:sp>
        <p:nvSpPr>
          <p:cNvPr id="17" name="Chart Placeholder 8"/>
          <p:cNvSpPr>
            <a:spLocks noGrp="1"/>
          </p:cNvSpPr>
          <p:nvPr>
            <p:ph type="chart" sz="quarter" idx="20" hasCustomPrompt="1"/>
          </p:nvPr>
        </p:nvSpPr>
        <p:spPr>
          <a:xfrm>
            <a:off x="5514368" y="4020583"/>
            <a:ext cx="4673177" cy="742187"/>
          </a:xfrm>
        </p:spPr>
        <p:txBody>
          <a:bodyPr/>
          <a:lstStyle>
            <a:lvl1pPr marL="0" indent="0">
              <a:buNone/>
              <a:defRPr/>
            </a:lvl1pPr>
          </a:lstStyle>
          <a:p>
            <a:r>
              <a:rPr lang="en-US"/>
              <a:t>Click to add chart</a:t>
            </a:r>
          </a:p>
        </p:txBody>
      </p:sp>
      <p:sp>
        <p:nvSpPr>
          <p:cNvPr id="20"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21"/>
          </p:nvPr>
        </p:nvSpPr>
        <p:spPr>
          <a:xfrm>
            <a:off x="2621607" y="6474108"/>
            <a:ext cx="1494383" cy="188345"/>
          </a:xfrm>
          <a:prstGeom prst="rect">
            <a:avLst/>
          </a:prstGeom>
        </p:spPr>
        <p:txBody>
          <a:bodyPr/>
          <a:lstStyle/>
          <a:p>
            <a:fld id="{CB6048A6-FC20-40E6-854A-6CC4830421C3}"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3" name="Footer Placeholder 2"/>
          <p:cNvSpPr>
            <a:spLocks noGrp="1"/>
          </p:cNvSpPr>
          <p:nvPr>
            <p:ph type="ftr" sz="quarter" idx="22"/>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7" name="Slide Number Placeholder 6"/>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0" name="Title 9"/>
          <p:cNvSpPr>
            <a:spLocks noGrp="1"/>
          </p:cNvSpPr>
          <p:nvPr>
            <p:ph type="title" hasCustomPrompt="1"/>
          </p:nvPr>
        </p:nvSpPr>
        <p:spPr>
          <a:xfrm>
            <a:off x="621824" y="546627"/>
            <a:ext cx="11192828" cy="527357"/>
          </a:xfrm>
        </p:spPr>
        <p:txBody>
          <a:bodyPr/>
          <a:lstStyle/>
          <a:p>
            <a:r>
              <a:rPr lang="en-US"/>
              <a:t>Click to edit title</a:t>
            </a:r>
          </a:p>
        </p:txBody>
      </p:sp>
      <p:sp>
        <p:nvSpPr>
          <p:cNvPr id="23" name="Text Placeholder 2"/>
          <p:cNvSpPr>
            <a:spLocks noGrp="1"/>
          </p:cNvSpPr>
          <p:nvPr>
            <p:ph type="body" sz="quarter" idx="24" hasCustomPrompt="1"/>
          </p:nvPr>
        </p:nvSpPr>
        <p:spPr>
          <a:xfrm>
            <a:off x="10393956" y="1657987"/>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5671092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1_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621824" y="1657966"/>
            <a:ext cx="11192828" cy="742187"/>
          </a:xfrm>
        </p:spPr>
        <p:txBody>
          <a:bodyPr/>
          <a:lstStyle>
            <a:lvl1pPr marL="0" indent="0">
              <a:buNone/>
              <a:defRPr/>
            </a:lvl1pPr>
          </a:lstStyle>
          <a:p>
            <a:r>
              <a:rPr lang="en-US"/>
              <a:t>Click to add table</a:t>
            </a:r>
          </a:p>
        </p:txBody>
      </p:sp>
      <p:sp>
        <p:nvSpPr>
          <p:cNvPr id="12"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0" name="Date Placeholder 9"/>
          <p:cNvSpPr>
            <a:spLocks noGrp="1"/>
          </p:cNvSpPr>
          <p:nvPr>
            <p:ph type="dt" sz="half" idx="18"/>
          </p:nvPr>
        </p:nvSpPr>
        <p:spPr>
          <a:xfrm>
            <a:off x="2621607" y="6474108"/>
            <a:ext cx="1494383" cy="188345"/>
          </a:xfrm>
          <a:prstGeom prst="rect">
            <a:avLst/>
          </a:prstGeom>
        </p:spPr>
        <p:txBody>
          <a:bodyPr/>
          <a:lstStyle/>
          <a:p>
            <a:fld id="{3ACE86ED-94AD-4261-8BCB-00AB08A0733F}"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3" name="Footer Placeholder 12"/>
          <p:cNvSpPr>
            <a:spLocks noGrp="1"/>
          </p:cNvSpPr>
          <p:nvPr>
            <p:ph type="ftr" sz="quarter" idx="19"/>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4" name="Slide Number Placeholder 13"/>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5" name="Title 14"/>
          <p:cNvSpPr>
            <a:spLocks noGrp="1"/>
          </p:cNvSpPr>
          <p:nvPr>
            <p:ph type="title" hasCustomPrompt="1"/>
          </p:nvPr>
        </p:nvSpPr>
        <p:spPr>
          <a:xfrm>
            <a:off x="621824" y="546627"/>
            <a:ext cx="11192828" cy="527357"/>
          </a:xfrm>
        </p:spPr>
        <p:txBody>
          <a:bodyPr/>
          <a:lstStyle/>
          <a:p>
            <a:r>
              <a:rPr lang="en-US"/>
              <a:t>Click to edit title</a:t>
            </a:r>
          </a:p>
        </p:txBody>
      </p:sp>
    </p:spTree>
    <p:extLst>
      <p:ext uri="{BB962C8B-B14F-4D97-AF65-F5344CB8AC3E}">
        <p14:creationId xmlns:p14="http://schemas.microsoft.com/office/powerpoint/2010/main" val="9269738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859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1_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621834" y="2489127"/>
            <a:ext cx="6302444"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9" name="Date Placeholder 8"/>
          <p:cNvSpPr>
            <a:spLocks noGrp="1"/>
          </p:cNvSpPr>
          <p:nvPr>
            <p:ph type="dt" sz="half" idx="22"/>
          </p:nvPr>
        </p:nvSpPr>
        <p:spPr>
          <a:xfrm>
            <a:off x="2621607" y="6474108"/>
            <a:ext cx="1494383" cy="188345"/>
          </a:xfrm>
          <a:prstGeom prst="rect">
            <a:avLst/>
          </a:prstGeom>
        </p:spPr>
        <p:txBody>
          <a:bodyPr/>
          <a:lstStyle/>
          <a:p>
            <a:fld id="{A3501021-DE58-4270-A322-B9EF99C683FE}"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8" name="Footer Placeholder 17"/>
          <p:cNvSpPr>
            <a:spLocks noGrp="1"/>
          </p:cNvSpPr>
          <p:nvPr>
            <p:ph type="ftr" sz="quarter" idx="23"/>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9" name="Slide Number Placeholder 18"/>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0" name="Title 19"/>
          <p:cNvSpPr>
            <a:spLocks noGrp="1"/>
          </p:cNvSpPr>
          <p:nvPr>
            <p:ph type="title" hasCustomPrompt="1"/>
          </p:nvPr>
        </p:nvSpPr>
        <p:spPr>
          <a:xfrm>
            <a:off x="621824" y="546627"/>
            <a:ext cx="11192828" cy="527357"/>
          </a:xfrm>
        </p:spPr>
        <p:txBody>
          <a:bodyPr/>
          <a:lstStyle/>
          <a:p>
            <a:r>
              <a:rPr lang="en-US"/>
              <a:t>Click to edit title</a:t>
            </a:r>
          </a:p>
        </p:txBody>
      </p:sp>
      <p:sp>
        <p:nvSpPr>
          <p:cNvPr id="22" name="Content Placeholder 9"/>
          <p:cNvSpPr>
            <a:spLocks noGrp="1"/>
          </p:cNvSpPr>
          <p:nvPr>
            <p:ph sz="quarter" idx="25" hasCustomPrompt="1"/>
          </p:nvPr>
        </p:nvSpPr>
        <p:spPr>
          <a:xfrm>
            <a:off x="7140207" y="2489127"/>
            <a:ext cx="4674473"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87255911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1_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7" name="Date Placeholder 6"/>
          <p:cNvSpPr>
            <a:spLocks noGrp="1"/>
          </p:cNvSpPr>
          <p:nvPr>
            <p:ph type="dt" sz="half" idx="21"/>
          </p:nvPr>
        </p:nvSpPr>
        <p:spPr>
          <a:xfrm>
            <a:off x="2621607" y="6474108"/>
            <a:ext cx="1494383" cy="188345"/>
          </a:xfrm>
          <a:prstGeom prst="rect">
            <a:avLst/>
          </a:prstGeom>
        </p:spPr>
        <p:txBody>
          <a:bodyPr/>
          <a:lstStyle/>
          <a:p>
            <a:fld id="{1FA51EEA-5C5E-4613-A1D2-8DA8611394C1}"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8" name="Footer Placeholder 7"/>
          <p:cNvSpPr>
            <a:spLocks noGrp="1"/>
          </p:cNvSpPr>
          <p:nvPr>
            <p:ph type="ftr" sz="quarter" idx="22"/>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8" name="Slide Number Placeholder 17"/>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9" name="Title 18"/>
          <p:cNvSpPr>
            <a:spLocks noGrp="1"/>
          </p:cNvSpPr>
          <p:nvPr>
            <p:ph type="title" hasCustomPrompt="1"/>
          </p:nvPr>
        </p:nvSpPr>
        <p:spPr>
          <a:xfrm>
            <a:off x="621824" y="546627"/>
            <a:ext cx="11192828" cy="527357"/>
          </a:xfrm>
        </p:spPr>
        <p:txBody>
          <a:bodyPr/>
          <a:lstStyle/>
          <a:p>
            <a:r>
              <a:rPr lang="en-US"/>
              <a:t>Click to edit title</a:t>
            </a:r>
          </a:p>
        </p:txBody>
      </p:sp>
      <p:sp>
        <p:nvSpPr>
          <p:cNvPr id="20" name="Content Placeholder 9"/>
          <p:cNvSpPr>
            <a:spLocks noGrp="1"/>
          </p:cNvSpPr>
          <p:nvPr>
            <p:ph sz="quarter" idx="18" hasCustomPrompt="1"/>
          </p:nvPr>
        </p:nvSpPr>
        <p:spPr>
          <a:xfrm>
            <a:off x="621834" y="2489127"/>
            <a:ext cx="6302444"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4" name="Text Placeholder 24"/>
          <p:cNvSpPr>
            <a:spLocks noGrp="1"/>
          </p:cNvSpPr>
          <p:nvPr>
            <p:ph type="body" sz="quarter" idx="29" hasCustomPrompt="1"/>
          </p:nvPr>
        </p:nvSpPr>
        <p:spPr>
          <a:xfrm>
            <a:off x="7131543" y="2437313"/>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25" name="Text Placeholder 21"/>
          <p:cNvSpPr>
            <a:spLocks noGrp="1"/>
          </p:cNvSpPr>
          <p:nvPr>
            <p:ph type="body" sz="quarter" idx="30" hasCustomPrompt="1"/>
          </p:nvPr>
        </p:nvSpPr>
        <p:spPr>
          <a:xfrm>
            <a:off x="7131543" y="2784482"/>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0" name="Text Placeholder 2"/>
          <p:cNvSpPr>
            <a:spLocks noGrp="1"/>
          </p:cNvSpPr>
          <p:nvPr>
            <p:ph type="body" sz="quarter" idx="24" hasCustomPrompt="1"/>
          </p:nvPr>
        </p:nvSpPr>
        <p:spPr>
          <a:xfrm>
            <a:off x="7131544" y="4727786"/>
            <a:ext cx="1420693"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208824734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1_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7" name="Date Placeholder 6"/>
          <p:cNvSpPr>
            <a:spLocks noGrp="1"/>
          </p:cNvSpPr>
          <p:nvPr>
            <p:ph type="dt" sz="half" idx="20"/>
          </p:nvPr>
        </p:nvSpPr>
        <p:spPr>
          <a:xfrm>
            <a:off x="2621607" y="6474108"/>
            <a:ext cx="1494383" cy="188345"/>
          </a:xfrm>
          <a:prstGeom prst="rect">
            <a:avLst/>
          </a:prstGeom>
        </p:spPr>
        <p:txBody>
          <a:bodyPr/>
          <a:lstStyle/>
          <a:p>
            <a:fld id="{649C98B9-7F0B-4408-94A9-A50F963E4F23}"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8" name="Footer Placeholder 7"/>
          <p:cNvSpPr>
            <a:spLocks noGrp="1"/>
          </p:cNvSpPr>
          <p:nvPr>
            <p:ph type="ftr" sz="quarter" idx="21"/>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6" name="Slide Number Placeholder 15"/>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7" name="Title 16"/>
          <p:cNvSpPr>
            <a:spLocks noGrp="1"/>
          </p:cNvSpPr>
          <p:nvPr>
            <p:ph type="title" hasCustomPrompt="1"/>
          </p:nvPr>
        </p:nvSpPr>
        <p:spPr>
          <a:xfrm>
            <a:off x="621824" y="546627"/>
            <a:ext cx="11192828" cy="527357"/>
          </a:xfrm>
        </p:spPr>
        <p:txBody>
          <a:bodyPr/>
          <a:lstStyle/>
          <a:p>
            <a:r>
              <a:rPr lang="en-US"/>
              <a:t>Click to edit title</a:t>
            </a:r>
          </a:p>
        </p:txBody>
      </p:sp>
      <p:sp>
        <p:nvSpPr>
          <p:cNvPr id="19" name="Content Placeholder 9"/>
          <p:cNvSpPr>
            <a:spLocks noGrp="1"/>
          </p:cNvSpPr>
          <p:nvPr>
            <p:ph sz="quarter" idx="18" hasCustomPrompt="1"/>
          </p:nvPr>
        </p:nvSpPr>
        <p:spPr>
          <a:xfrm>
            <a:off x="3875613" y="2489127"/>
            <a:ext cx="6302444" cy="3631108"/>
          </a:xfrm>
          <a:solidFill>
            <a:schemeClr val="accent3"/>
          </a:solidFill>
        </p:spPr>
        <p:txBody>
          <a:bodyPr anchor="ctr" anchorCtr="0">
            <a:normAutofit/>
          </a:bodyPr>
          <a:lstStyle>
            <a:lvl1pPr marL="0" indent="0" algn="ctr">
              <a:buNone/>
              <a:defRPr sz="1904" baseline="0">
                <a:solidFill>
                  <a:schemeClr val="tx2"/>
                </a:solidFill>
              </a:defRPr>
            </a:lvl1pPr>
          </a:lstStyle>
          <a:p>
            <a:pPr lvl="0"/>
            <a:r>
              <a:rPr lang="en-US"/>
              <a:t>Click to place graphic/photo</a:t>
            </a:r>
          </a:p>
        </p:txBody>
      </p:sp>
      <p:sp>
        <p:nvSpPr>
          <p:cNvPr id="21" name="Text Placeholder 2"/>
          <p:cNvSpPr>
            <a:spLocks noGrp="1"/>
          </p:cNvSpPr>
          <p:nvPr>
            <p:ph type="body" sz="quarter" idx="29" hasCustomPrompt="1"/>
          </p:nvPr>
        </p:nvSpPr>
        <p:spPr>
          <a:xfrm>
            <a:off x="621824" y="2404935"/>
            <a:ext cx="3048663" cy="2660334"/>
          </a:xfrm>
        </p:spPr>
        <p:txBody>
          <a:bodyPr/>
          <a:lstStyle>
            <a:lvl1pPr marL="0" indent="0">
              <a:lnSpc>
                <a:spcPct val="105000"/>
              </a:lnSpc>
              <a:buNone/>
              <a:defRPr sz="3264">
                <a:solidFill>
                  <a:schemeClr val="tx2"/>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3" name="Text Placeholder 2"/>
          <p:cNvSpPr>
            <a:spLocks noGrp="1"/>
          </p:cNvSpPr>
          <p:nvPr>
            <p:ph type="body" sz="quarter" idx="24" hasCustomPrompt="1"/>
          </p:nvPr>
        </p:nvSpPr>
        <p:spPr>
          <a:xfrm>
            <a:off x="10393956" y="2489126"/>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285588230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1_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C2ADDE32-3622-4349-8EF1-C4EA601E0145}"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2" name="Title 11"/>
          <p:cNvSpPr>
            <a:spLocks noGrp="1"/>
          </p:cNvSpPr>
          <p:nvPr>
            <p:ph type="title" hasCustomPrompt="1"/>
          </p:nvPr>
        </p:nvSpPr>
        <p:spPr>
          <a:xfrm>
            <a:off x="621824" y="546627"/>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5" y="1657964"/>
            <a:ext cx="3046503" cy="1366935"/>
          </a:xfrm>
          <a:solidFill>
            <a:schemeClr val="accent1"/>
          </a:solidFill>
        </p:spPr>
        <p:txBody>
          <a:bodyPr lIns="137076" tIns="91384" rIns="137076" bIns="91384"/>
          <a:lstStyle>
            <a:lvl1pPr marL="0" indent="0">
              <a:lnSpc>
                <a:spcPct val="105000"/>
              </a:lnSpc>
              <a:spcBef>
                <a:spcPts val="272"/>
              </a:spcBef>
              <a:spcAft>
                <a:spcPts val="272"/>
              </a:spcAft>
              <a:buNone/>
              <a:defRPr sz="1224" b="0">
                <a:solidFill>
                  <a:schemeClr val="bg1"/>
                </a:solidFill>
              </a:defRPr>
            </a:lvl1pPr>
            <a:lvl2pPr marL="155323" indent="-155323">
              <a:lnSpc>
                <a:spcPct val="105000"/>
              </a:lnSpc>
              <a:buFont typeface="Arial" pitchFamily="34" charset="0"/>
              <a:buChar char="•"/>
              <a:defRPr sz="1224">
                <a:solidFill>
                  <a:schemeClr val="bg1"/>
                </a:solidFill>
              </a:defRPr>
            </a:lvl2pPr>
            <a:lvl3pPr marL="392635" indent="-155323">
              <a:lnSpc>
                <a:spcPct val="105000"/>
              </a:lnSpc>
              <a:defRPr sz="1224">
                <a:solidFill>
                  <a:schemeClr val="bg1"/>
                </a:solidFill>
              </a:defRPr>
            </a:lvl3pPr>
            <a:lvl4pPr marL="621313" indent="-155323">
              <a:lnSpc>
                <a:spcPct val="105000"/>
              </a:lnSpc>
              <a:defRPr sz="1224">
                <a:solidFill>
                  <a:schemeClr val="bg1"/>
                </a:solidFill>
              </a:defRPr>
            </a:lvl4pPr>
            <a:lvl5pPr marL="858608" indent="-155323">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55343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1_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2F1175BC-BE9F-4673-82DD-40A7ACA5CA50}"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2" name="Title 11"/>
          <p:cNvSpPr>
            <a:spLocks noGrp="1"/>
          </p:cNvSpPr>
          <p:nvPr>
            <p:ph type="title" hasCustomPrompt="1"/>
          </p:nvPr>
        </p:nvSpPr>
        <p:spPr>
          <a:xfrm>
            <a:off x="621824" y="546627"/>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4" y="1657988"/>
            <a:ext cx="3264575"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70" y="1657988"/>
            <a:ext cx="3264575"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931968" indent="0">
              <a:lnSpc>
                <a:spcPct val="105000"/>
              </a:lnSpc>
              <a:buNone/>
              <a:defRPr>
                <a:solidFill>
                  <a:schemeClr val="bg1"/>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5" y="1657964"/>
            <a:ext cx="3046503" cy="1366935"/>
          </a:xfrm>
          <a:solidFill>
            <a:schemeClr val="accent1"/>
          </a:solidFill>
        </p:spPr>
        <p:txBody>
          <a:bodyPr lIns="137076" tIns="91384" rIns="137076" bIns="91384"/>
          <a:lstStyle>
            <a:lvl1pPr marL="0" indent="0">
              <a:lnSpc>
                <a:spcPct val="105000"/>
              </a:lnSpc>
              <a:spcBef>
                <a:spcPts val="272"/>
              </a:spcBef>
              <a:spcAft>
                <a:spcPts val="272"/>
              </a:spcAft>
              <a:buNone/>
              <a:defRPr sz="1224" b="0">
                <a:solidFill>
                  <a:schemeClr val="bg1"/>
                </a:solidFill>
              </a:defRPr>
            </a:lvl1pPr>
            <a:lvl2pPr marL="155323" indent="-155323">
              <a:lnSpc>
                <a:spcPct val="105000"/>
              </a:lnSpc>
              <a:buFont typeface="Arial" pitchFamily="34" charset="0"/>
              <a:buChar char="•"/>
              <a:defRPr sz="1224">
                <a:solidFill>
                  <a:schemeClr val="bg1"/>
                </a:solidFill>
              </a:defRPr>
            </a:lvl2pPr>
            <a:lvl3pPr marL="392635" indent="-155323">
              <a:lnSpc>
                <a:spcPct val="105000"/>
              </a:lnSpc>
              <a:defRPr sz="1224">
                <a:solidFill>
                  <a:schemeClr val="bg1"/>
                </a:solidFill>
              </a:defRPr>
            </a:lvl3pPr>
            <a:lvl4pPr marL="621313" indent="-155323">
              <a:lnSpc>
                <a:spcPct val="105000"/>
              </a:lnSpc>
              <a:defRPr sz="1224">
                <a:solidFill>
                  <a:schemeClr val="bg1"/>
                </a:solidFill>
              </a:defRPr>
            </a:lvl4pPr>
            <a:lvl5pPr marL="858608" indent="-155323">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31838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1_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8BA58A1B-11E6-4EAD-BD65-7758BAE4C2E3}"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2" name="Title 11"/>
          <p:cNvSpPr>
            <a:spLocks noGrp="1"/>
          </p:cNvSpPr>
          <p:nvPr>
            <p:ph type="title" hasCustomPrompt="1"/>
          </p:nvPr>
        </p:nvSpPr>
        <p:spPr>
          <a:xfrm>
            <a:off x="621824" y="546627"/>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1" y="3102912"/>
            <a:ext cx="3268895"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5" y="3102912"/>
            <a:ext cx="3268895"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5" y="1657964"/>
            <a:ext cx="3046503" cy="1366935"/>
          </a:xfrm>
          <a:solidFill>
            <a:schemeClr val="accent1"/>
          </a:solidFill>
        </p:spPr>
        <p:txBody>
          <a:bodyPr lIns="137076" tIns="91384" rIns="137076" bIns="91384"/>
          <a:lstStyle>
            <a:lvl1pPr marL="0" indent="0">
              <a:lnSpc>
                <a:spcPct val="105000"/>
              </a:lnSpc>
              <a:spcBef>
                <a:spcPts val="272"/>
              </a:spcBef>
              <a:spcAft>
                <a:spcPts val="272"/>
              </a:spcAft>
              <a:buNone/>
              <a:defRPr sz="1224" b="0">
                <a:solidFill>
                  <a:schemeClr val="bg1"/>
                </a:solidFill>
              </a:defRPr>
            </a:lvl1pPr>
            <a:lvl2pPr marL="155323" indent="-155323">
              <a:lnSpc>
                <a:spcPct val="105000"/>
              </a:lnSpc>
              <a:buFont typeface="Arial" pitchFamily="34" charset="0"/>
              <a:buChar char="•"/>
              <a:defRPr sz="1224">
                <a:solidFill>
                  <a:schemeClr val="bg1"/>
                </a:solidFill>
              </a:defRPr>
            </a:lvl2pPr>
            <a:lvl3pPr marL="392635" indent="-155323">
              <a:lnSpc>
                <a:spcPct val="105000"/>
              </a:lnSpc>
              <a:defRPr sz="1224">
                <a:solidFill>
                  <a:schemeClr val="bg1"/>
                </a:solidFill>
              </a:defRPr>
            </a:lvl3pPr>
            <a:lvl4pPr marL="621313" indent="-155323">
              <a:lnSpc>
                <a:spcPct val="105000"/>
              </a:lnSpc>
              <a:defRPr sz="1224">
                <a:solidFill>
                  <a:schemeClr val="bg1"/>
                </a:solidFill>
              </a:defRPr>
            </a:lvl4pPr>
            <a:lvl5pPr marL="858608" indent="-155323">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25097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1_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99004752-950F-409C-822B-4BE2449D5C60}"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2" name="Title 11"/>
          <p:cNvSpPr>
            <a:spLocks noGrp="1"/>
          </p:cNvSpPr>
          <p:nvPr>
            <p:ph type="title" hasCustomPrompt="1"/>
          </p:nvPr>
        </p:nvSpPr>
        <p:spPr>
          <a:xfrm>
            <a:off x="621824" y="546627"/>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820" y="4565023"/>
            <a:ext cx="3268893"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931968" indent="0">
              <a:lnSpc>
                <a:spcPct val="105000"/>
              </a:lnSpc>
              <a:buNone/>
              <a:defRPr>
                <a:solidFill>
                  <a:schemeClr val="bg1"/>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713" y="4565023"/>
            <a:ext cx="3268893"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5" y="1657964"/>
            <a:ext cx="3046503" cy="1366935"/>
          </a:xfrm>
          <a:solidFill>
            <a:schemeClr val="accent1"/>
          </a:solidFill>
        </p:spPr>
        <p:txBody>
          <a:bodyPr lIns="137076" tIns="91384" rIns="137076" bIns="91384"/>
          <a:lstStyle>
            <a:lvl1pPr marL="0" indent="0">
              <a:lnSpc>
                <a:spcPct val="105000"/>
              </a:lnSpc>
              <a:spcBef>
                <a:spcPts val="272"/>
              </a:spcBef>
              <a:spcAft>
                <a:spcPts val="272"/>
              </a:spcAft>
              <a:buNone/>
              <a:defRPr sz="1224" b="0">
                <a:solidFill>
                  <a:schemeClr val="bg1"/>
                </a:solidFill>
              </a:defRPr>
            </a:lvl1pPr>
            <a:lvl2pPr marL="155323" indent="-155323">
              <a:lnSpc>
                <a:spcPct val="105000"/>
              </a:lnSpc>
              <a:buFont typeface="Arial" pitchFamily="34" charset="0"/>
              <a:buChar char="•"/>
              <a:defRPr sz="1224">
                <a:solidFill>
                  <a:schemeClr val="bg1"/>
                </a:solidFill>
              </a:defRPr>
            </a:lvl2pPr>
            <a:lvl3pPr marL="392635" indent="-155323">
              <a:lnSpc>
                <a:spcPct val="105000"/>
              </a:lnSpc>
              <a:defRPr sz="1224">
                <a:solidFill>
                  <a:schemeClr val="bg1"/>
                </a:solidFill>
              </a:defRPr>
            </a:lvl3pPr>
            <a:lvl4pPr marL="621313" indent="-155323">
              <a:lnSpc>
                <a:spcPct val="105000"/>
              </a:lnSpc>
              <a:defRPr sz="1224">
                <a:solidFill>
                  <a:schemeClr val="bg1"/>
                </a:solidFill>
              </a:defRPr>
            </a:lvl4pPr>
            <a:lvl5pPr marL="858608" indent="-155323">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02563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1_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4951B4F1-CCCA-40ED-8E66-580BD5D0B6E8}"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2" name="Title 11"/>
          <p:cNvSpPr>
            <a:spLocks noGrp="1"/>
          </p:cNvSpPr>
          <p:nvPr>
            <p:ph type="title" hasCustomPrompt="1"/>
          </p:nvPr>
        </p:nvSpPr>
        <p:spPr>
          <a:xfrm>
            <a:off x="621824" y="546627"/>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24" name="Text Placeholder 24"/>
          <p:cNvSpPr>
            <a:spLocks noGrp="1"/>
          </p:cNvSpPr>
          <p:nvPr>
            <p:ph type="body" sz="quarter" idx="25" hasCustomPrompt="1"/>
          </p:nvPr>
        </p:nvSpPr>
        <p:spPr>
          <a:xfrm>
            <a:off x="2243319" y="1594998"/>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25" name="Text Placeholder 21"/>
          <p:cNvSpPr>
            <a:spLocks noGrp="1"/>
          </p:cNvSpPr>
          <p:nvPr>
            <p:ph type="body" sz="quarter" idx="26" hasCustomPrompt="1"/>
          </p:nvPr>
        </p:nvSpPr>
        <p:spPr>
          <a:xfrm>
            <a:off x="2243319" y="194219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6" name="Text Placeholder 14"/>
          <p:cNvSpPr>
            <a:spLocks noGrp="1"/>
          </p:cNvSpPr>
          <p:nvPr>
            <p:ph type="body" sz="quarter" idx="46" hasCustomPrompt="1"/>
          </p:nvPr>
        </p:nvSpPr>
        <p:spPr>
          <a:xfrm>
            <a:off x="5514369"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7" name="Text Placeholder 14"/>
          <p:cNvSpPr>
            <a:spLocks noGrp="1"/>
          </p:cNvSpPr>
          <p:nvPr>
            <p:ph type="body" sz="quarter" idx="48" hasCustomPrompt="1"/>
          </p:nvPr>
        </p:nvSpPr>
        <p:spPr>
          <a:xfrm>
            <a:off x="5518687"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8" name="Text Placeholder 14"/>
          <p:cNvSpPr>
            <a:spLocks noGrp="1"/>
          </p:cNvSpPr>
          <p:nvPr>
            <p:ph type="body" sz="quarter" idx="50" hasCustomPrompt="1"/>
          </p:nvPr>
        </p:nvSpPr>
        <p:spPr>
          <a:xfrm>
            <a:off x="5518687"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9" name="Text Placeholder 2"/>
          <p:cNvSpPr>
            <a:spLocks noGrp="1"/>
          </p:cNvSpPr>
          <p:nvPr>
            <p:ph type="body" sz="quarter" idx="38" hasCustomPrompt="1"/>
          </p:nvPr>
        </p:nvSpPr>
        <p:spPr>
          <a:xfrm>
            <a:off x="8768175" y="1657964"/>
            <a:ext cx="3046503" cy="1366935"/>
          </a:xfrm>
          <a:solidFill>
            <a:schemeClr val="accent1"/>
          </a:solidFill>
        </p:spPr>
        <p:txBody>
          <a:bodyPr lIns="137076" tIns="91384" rIns="137076" bIns="91384"/>
          <a:lstStyle>
            <a:lvl1pPr marL="0" indent="0">
              <a:lnSpc>
                <a:spcPct val="105000"/>
              </a:lnSpc>
              <a:spcBef>
                <a:spcPts val="272"/>
              </a:spcBef>
              <a:spcAft>
                <a:spcPts val="272"/>
              </a:spcAft>
              <a:buNone/>
              <a:defRPr sz="1224" b="0">
                <a:solidFill>
                  <a:schemeClr val="bg1"/>
                </a:solidFill>
              </a:defRPr>
            </a:lvl1pPr>
            <a:lvl2pPr marL="155323" indent="-155323">
              <a:lnSpc>
                <a:spcPct val="105000"/>
              </a:lnSpc>
              <a:buFont typeface="Arial" pitchFamily="34" charset="0"/>
              <a:buChar char="•"/>
              <a:defRPr sz="1224">
                <a:solidFill>
                  <a:schemeClr val="bg1"/>
                </a:solidFill>
              </a:defRPr>
            </a:lvl2pPr>
            <a:lvl3pPr marL="392635" indent="-155323">
              <a:lnSpc>
                <a:spcPct val="105000"/>
              </a:lnSpc>
              <a:defRPr sz="1224">
                <a:solidFill>
                  <a:schemeClr val="bg1"/>
                </a:solidFill>
              </a:defRPr>
            </a:lvl3pPr>
            <a:lvl4pPr marL="621313" indent="-155323">
              <a:lnSpc>
                <a:spcPct val="105000"/>
              </a:lnSpc>
              <a:defRPr sz="1224">
                <a:solidFill>
                  <a:schemeClr val="bg1"/>
                </a:solidFill>
              </a:defRPr>
            </a:lvl4pPr>
            <a:lvl5pPr marL="858608" indent="-155323">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17190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8" name="Date Placeholder 7"/>
          <p:cNvSpPr>
            <a:spLocks noGrp="1"/>
          </p:cNvSpPr>
          <p:nvPr>
            <p:ph type="dt" sz="half" idx="18"/>
          </p:nvPr>
        </p:nvSpPr>
        <p:spPr>
          <a:xfrm>
            <a:off x="2621607" y="6474108"/>
            <a:ext cx="1494383" cy="188345"/>
          </a:xfrm>
          <a:prstGeom prst="rect">
            <a:avLst/>
          </a:prstGeom>
        </p:spPr>
        <p:txBody>
          <a:bodyPr/>
          <a:lstStyle/>
          <a:p>
            <a:fld id="{91082B43-D258-4C02-B325-455A1EBFCE53}"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9" name="Footer Placeholder 8"/>
          <p:cNvSpPr>
            <a:spLocks noGrp="1"/>
          </p:cNvSpPr>
          <p:nvPr>
            <p:ph type="ftr" sz="quarter" idx="19"/>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1" name="Title 10"/>
          <p:cNvSpPr>
            <a:spLocks noGrp="1"/>
          </p:cNvSpPr>
          <p:nvPr>
            <p:ph type="title" hasCustomPrompt="1"/>
          </p:nvPr>
        </p:nvSpPr>
        <p:spPr>
          <a:xfrm>
            <a:off x="621824" y="546627"/>
            <a:ext cx="11192828" cy="527357"/>
          </a:xfrm>
        </p:spPr>
        <p:txBody>
          <a:bodyPr/>
          <a:lstStyle/>
          <a:p>
            <a:r>
              <a:rPr lang="en-US"/>
              <a:t>Click to edit title</a:t>
            </a:r>
          </a:p>
        </p:txBody>
      </p:sp>
    </p:spTree>
    <p:extLst>
      <p:ext uri="{BB962C8B-B14F-4D97-AF65-F5344CB8AC3E}">
        <p14:creationId xmlns:p14="http://schemas.microsoft.com/office/powerpoint/2010/main" val="947403604"/>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1_Four Graphics">
    <p:spTree>
      <p:nvGrpSpPr>
        <p:cNvPr id="1" name=""/>
        <p:cNvGrpSpPr/>
        <p:nvPr/>
      </p:nvGrpSpPr>
      <p:grpSpPr>
        <a:xfrm>
          <a:off x="0" y="0"/>
          <a:ext cx="0" cy="0"/>
          <a:chOff x="0" y="0"/>
          <a:chExt cx="0" cy="0"/>
        </a:xfrm>
      </p:grpSpPr>
      <p:sp>
        <p:nvSpPr>
          <p:cNvPr id="8" name="Date Placeholder 7"/>
          <p:cNvSpPr>
            <a:spLocks noGrp="1"/>
          </p:cNvSpPr>
          <p:nvPr>
            <p:ph type="dt" sz="half" idx="27"/>
          </p:nvPr>
        </p:nvSpPr>
        <p:spPr>
          <a:xfrm>
            <a:off x="2621607" y="6474108"/>
            <a:ext cx="1494383" cy="188345"/>
          </a:xfrm>
          <a:prstGeom prst="rect">
            <a:avLst/>
          </a:prstGeom>
        </p:spPr>
        <p:txBody>
          <a:bodyPr/>
          <a:lstStyle/>
          <a:p>
            <a:fld id="{3E97DE44-CD75-490E-9180-7A129617262D}"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9" name="Footer Placeholder 8"/>
          <p:cNvSpPr>
            <a:spLocks noGrp="1"/>
          </p:cNvSpPr>
          <p:nvPr>
            <p:ph type="ftr" sz="quarter" idx="28"/>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0" name="Slide Number Placeholder 19"/>
          <p:cNvSpPr>
            <a:spLocks noGrp="1"/>
          </p:cNvSpPr>
          <p:nvPr>
            <p:ph type="sldNum" sz="quarter" idx="29"/>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2" name="Content Placeholder 9"/>
          <p:cNvSpPr>
            <a:spLocks noGrp="1"/>
          </p:cNvSpPr>
          <p:nvPr>
            <p:ph sz="quarter" idx="18" hasCustomPrompt="1"/>
          </p:nvPr>
        </p:nvSpPr>
        <p:spPr>
          <a:xfrm>
            <a:off x="621834" y="634690"/>
            <a:ext cx="4670156" cy="548552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3" name="Content Placeholder 9"/>
          <p:cNvSpPr>
            <a:spLocks noGrp="1"/>
          </p:cNvSpPr>
          <p:nvPr>
            <p:ph sz="quarter" idx="30" hasCustomPrompt="1"/>
          </p:nvPr>
        </p:nvSpPr>
        <p:spPr>
          <a:xfrm>
            <a:off x="5510051" y="634689"/>
            <a:ext cx="3050824" cy="185441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4" name="Content Placeholder 9"/>
          <p:cNvSpPr>
            <a:spLocks noGrp="1"/>
          </p:cNvSpPr>
          <p:nvPr>
            <p:ph sz="quarter" idx="31" hasCustomPrompt="1"/>
          </p:nvPr>
        </p:nvSpPr>
        <p:spPr>
          <a:xfrm>
            <a:off x="8763828" y="634689"/>
            <a:ext cx="3050824" cy="185441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6" name="Content Placeholder 9"/>
          <p:cNvSpPr>
            <a:spLocks noGrp="1"/>
          </p:cNvSpPr>
          <p:nvPr>
            <p:ph sz="quarter" idx="32" hasCustomPrompt="1"/>
          </p:nvPr>
        </p:nvSpPr>
        <p:spPr>
          <a:xfrm>
            <a:off x="5510052" y="2700492"/>
            <a:ext cx="6304602" cy="3419720"/>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376746386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199901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1_Five Graphics">
    <p:spTree>
      <p:nvGrpSpPr>
        <p:cNvPr id="1" name=""/>
        <p:cNvGrpSpPr/>
        <p:nvPr/>
      </p:nvGrpSpPr>
      <p:grpSpPr>
        <a:xfrm>
          <a:off x="0" y="0"/>
          <a:ext cx="0" cy="0"/>
          <a:chOff x="0" y="0"/>
          <a:chExt cx="0" cy="0"/>
        </a:xfrm>
      </p:grpSpPr>
      <p:sp>
        <p:nvSpPr>
          <p:cNvPr id="8" name="Date Placeholder 7"/>
          <p:cNvSpPr>
            <a:spLocks noGrp="1"/>
          </p:cNvSpPr>
          <p:nvPr>
            <p:ph type="dt" sz="half" idx="26"/>
          </p:nvPr>
        </p:nvSpPr>
        <p:spPr>
          <a:xfrm>
            <a:off x="2621607" y="6474108"/>
            <a:ext cx="1494383" cy="188345"/>
          </a:xfrm>
          <a:prstGeom prst="rect">
            <a:avLst/>
          </a:prstGeom>
        </p:spPr>
        <p:txBody>
          <a:bodyPr/>
          <a:lstStyle/>
          <a:p>
            <a:fld id="{7146730C-8728-4504-8D0D-4D7756851B63}"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9" name="Footer Placeholder 8"/>
          <p:cNvSpPr>
            <a:spLocks noGrp="1"/>
          </p:cNvSpPr>
          <p:nvPr>
            <p:ph type="ftr" sz="quarter" idx="27"/>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2" name="Slide Number Placeholder 21"/>
          <p:cNvSpPr>
            <a:spLocks noGrp="1"/>
          </p:cNvSpPr>
          <p:nvPr>
            <p:ph type="sldNum" sz="quarter" idx="28"/>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4" name="Content Placeholder 9"/>
          <p:cNvSpPr>
            <a:spLocks noGrp="1"/>
          </p:cNvSpPr>
          <p:nvPr>
            <p:ph sz="quarter" idx="18" hasCustomPrompt="1"/>
          </p:nvPr>
        </p:nvSpPr>
        <p:spPr>
          <a:xfrm>
            <a:off x="621834" y="634690"/>
            <a:ext cx="6302444" cy="548552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5" name="Content Placeholder 9"/>
          <p:cNvSpPr>
            <a:spLocks noGrp="1"/>
          </p:cNvSpPr>
          <p:nvPr>
            <p:ph sz="quarter" idx="29" hasCustomPrompt="1"/>
          </p:nvPr>
        </p:nvSpPr>
        <p:spPr>
          <a:xfrm>
            <a:off x="7140188"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6" name="Content Placeholder 9"/>
          <p:cNvSpPr>
            <a:spLocks noGrp="1"/>
          </p:cNvSpPr>
          <p:nvPr>
            <p:ph sz="quarter" idx="30" hasCustomPrompt="1"/>
          </p:nvPr>
        </p:nvSpPr>
        <p:spPr>
          <a:xfrm>
            <a:off x="8767078"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7" name="Content Placeholder 9"/>
          <p:cNvSpPr>
            <a:spLocks noGrp="1"/>
          </p:cNvSpPr>
          <p:nvPr>
            <p:ph sz="quarter" idx="31" hasCustomPrompt="1"/>
          </p:nvPr>
        </p:nvSpPr>
        <p:spPr>
          <a:xfrm>
            <a:off x="10393966"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8" name="Content Placeholder 9"/>
          <p:cNvSpPr>
            <a:spLocks noGrp="1"/>
          </p:cNvSpPr>
          <p:nvPr>
            <p:ph sz="quarter" idx="32" hasCustomPrompt="1"/>
          </p:nvPr>
        </p:nvSpPr>
        <p:spPr>
          <a:xfrm>
            <a:off x="7140207" y="2489127"/>
            <a:ext cx="4674473"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4119506222"/>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621824" y="546627"/>
            <a:ext cx="11192828" cy="527357"/>
          </a:xfrm>
        </p:spPr>
        <p:txBody>
          <a:bodyPr/>
          <a:lstStyle>
            <a:lvl1pPr>
              <a:defRPr>
                <a:solidFill>
                  <a:schemeClr val="tx1"/>
                </a:solidFill>
              </a:defRPr>
            </a:lvl1pPr>
          </a:lstStyle>
          <a:p>
            <a:r>
              <a:rPr lang="en-US"/>
              <a:t>Click to edit title</a:t>
            </a:r>
          </a:p>
        </p:txBody>
      </p:sp>
      <p:sp>
        <p:nvSpPr>
          <p:cNvPr id="50"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49" name="Date Placeholder 48"/>
          <p:cNvSpPr>
            <a:spLocks noGrp="1"/>
          </p:cNvSpPr>
          <p:nvPr>
            <p:ph type="dt" sz="half" idx="19"/>
          </p:nvPr>
        </p:nvSpPr>
        <p:spPr>
          <a:xfrm>
            <a:off x="2621607" y="6474108"/>
            <a:ext cx="1494383" cy="188345"/>
          </a:xfrm>
          <a:prstGeom prst="rect">
            <a:avLst/>
          </a:prstGeom>
        </p:spPr>
        <p:txBody>
          <a:bodyPr/>
          <a:lstStyle/>
          <a:p>
            <a:fld id="{DB0A3801-622C-42C7-8267-5F9E9654EDF6}"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53" name="Footer Placeholder 52"/>
          <p:cNvSpPr>
            <a:spLocks noGrp="1"/>
          </p:cNvSpPr>
          <p:nvPr>
            <p:ph type="ftr" sz="quarter" idx="20"/>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54" name="Slide Number Placeholder 53"/>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56" name="Group 55"/>
          <p:cNvGrpSpPr/>
          <p:nvPr userDrawn="1"/>
        </p:nvGrpSpPr>
        <p:grpSpPr>
          <a:xfrm>
            <a:off x="10656937" y="6498519"/>
            <a:ext cx="1157715" cy="157489"/>
            <a:chOff x="464820" y="471850"/>
            <a:chExt cx="2499360" cy="340045"/>
          </a:xfrm>
          <a:solidFill>
            <a:schemeClr val="tx1"/>
          </a:solidFill>
        </p:grpSpPr>
        <p:sp>
          <p:nvSpPr>
            <p:cNvPr id="5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7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7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74" name="Text Placeholder 2"/>
          <p:cNvSpPr>
            <a:spLocks noGrp="1"/>
          </p:cNvSpPr>
          <p:nvPr>
            <p:ph type="body" sz="quarter" idx="22" hasCustomPrompt="1"/>
          </p:nvPr>
        </p:nvSpPr>
        <p:spPr>
          <a:xfrm>
            <a:off x="621824" y="2404935"/>
            <a:ext cx="3048663" cy="2660334"/>
          </a:xfrm>
        </p:spPr>
        <p:txBody>
          <a:bodyPr/>
          <a:lstStyle>
            <a:lvl1pPr marL="0" indent="0">
              <a:lnSpc>
                <a:spcPct val="105000"/>
              </a:lnSpc>
              <a:buNone/>
              <a:defRPr sz="3264">
                <a:solidFill>
                  <a:schemeClr val="tx1"/>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5" name="Text Placeholder 2"/>
          <p:cNvSpPr>
            <a:spLocks noGrp="1"/>
          </p:cNvSpPr>
          <p:nvPr>
            <p:ph type="body" sz="quarter" idx="23" hasCustomPrompt="1"/>
          </p:nvPr>
        </p:nvSpPr>
        <p:spPr>
          <a:xfrm>
            <a:off x="5514394" y="2404909"/>
            <a:ext cx="6300283" cy="715701"/>
          </a:xfrm>
        </p:spPr>
        <p:txBody>
          <a:bodyPr/>
          <a:lstStyle>
            <a:lvl1pPr marL="0" indent="0">
              <a:lnSpc>
                <a:spcPct val="105000"/>
              </a:lnSpc>
              <a:buNone/>
              <a:defRPr sz="3264">
                <a:solidFill>
                  <a:schemeClr val="tx1"/>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p:txBody>
      </p:sp>
      <p:sp>
        <p:nvSpPr>
          <p:cNvPr id="76" name="Text Placeholder 2"/>
          <p:cNvSpPr>
            <a:spLocks noGrp="1"/>
          </p:cNvSpPr>
          <p:nvPr>
            <p:ph type="body" sz="quarter" idx="24" hasCustomPrompt="1"/>
          </p:nvPr>
        </p:nvSpPr>
        <p:spPr>
          <a:xfrm>
            <a:off x="5514394" y="2930461"/>
            <a:ext cx="6300283" cy="1603516"/>
          </a:xfrm>
        </p:spPr>
        <p:txBody>
          <a:bodyPr/>
          <a:lstStyle>
            <a:lvl1pPr marL="0" indent="0">
              <a:lnSpc>
                <a:spcPct val="125000"/>
              </a:lnSpc>
              <a:spcBef>
                <a:spcPts val="0"/>
              </a:spcBef>
              <a:buNone/>
              <a:defRPr sz="1632">
                <a:solidFill>
                  <a:schemeClr val="tx1"/>
                </a:solidFill>
              </a:defRPr>
            </a:lvl1pPr>
            <a:lvl2pPr marL="388318" indent="-155323">
              <a:buFont typeface="Arial" pitchFamily="34" charset="0"/>
              <a:buChar char="•"/>
              <a:defRPr sz="1632"/>
            </a:lvl2pPr>
            <a:lvl3pPr marL="621313" indent="-155323">
              <a:defRPr sz="1632"/>
            </a:lvl3pPr>
            <a:lvl4pPr marL="858608" indent="-155323">
              <a:defRPr sz="1632"/>
            </a:lvl4pPr>
            <a:lvl5pPr marL="1087300" indent="-155323">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995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1_Special Content">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7" name="Date Placeholder 6"/>
          <p:cNvSpPr>
            <a:spLocks noGrp="1"/>
          </p:cNvSpPr>
          <p:nvPr>
            <p:ph type="dt" sz="half" idx="18"/>
          </p:nvPr>
        </p:nvSpPr>
        <p:spPr>
          <a:xfrm>
            <a:off x="2621607" y="6474108"/>
            <a:ext cx="1494383" cy="188345"/>
          </a:xfrm>
          <a:prstGeom prst="rect">
            <a:avLst/>
          </a:prstGeom>
        </p:spPr>
        <p:txBody>
          <a:bodyPr/>
          <a:lstStyle/>
          <a:p>
            <a:fld id="{AB609458-4A53-45A4-BB43-8158F95A7327}"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30" name="Footer Placeholder 29"/>
          <p:cNvSpPr>
            <a:spLocks noGrp="1"/>
          </p:cNvSpPr>
          <p:nvPr>
            <p:ph type="ftr" sz="quarter" idx="19"/>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32" name="Slide Number Placeholder 31"/>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35" name="Group 34"/>
          <p:cNvGrpSpPr/>
          <p:nvPr userDrawn="1"/>
        </p:nvGrpSpPr>
        <p:grpSpPr>
          <a:xfrm>
            <a:off x="10656937" y="6498519"/>
            <a:ext cx="1157715" cy="157489"/>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33" name="Title 32"/>
          <p:cNvSpPr>
            <a:spLocks noGrp="1"/>
          </p:cNvSpPr>
          <p:nvPr>
            <p:ph type="title" hasCustomPrompt="1"/>
          </p:nvPr>
        </p:nvSpPr>
        <p:spPr>
          <a:xfrm>
            <a:off x="621824" y="546627"/>
            <a:ext cx="11192828" cy="527357"/>
          </a:xfrm>
        </p:spPr>
        <p:txBody>
          <a:bodyPr/>
          <a:lstStyle>
            <a:lvl1pPr>
              <a:defRPr>
                <a:solidFill>
                  <a:schemeClr val="tx1"/>
                </a:solidFill>
              </a:defRPr>
            </a:lvl1pPr>
          </a:lstStyle>
          <a:p>
            <a:r>
              <a:rPr lang="en-US"/>
              <a:t>Click to edit title</a:t>
            </a:r>
          </a:p>
        </p:txBody>
      </p:sp>
      <p:sp>
        <p:nvSpPr>
          <p:cNvPr id="53" name="Text Placeholder 2"/>
          <p:cNvSpPr>
            <a:spLocks noGrp="1"/>
          </p:cNvSpPr>
          <p:nvPr>
            <p:ph type="body" sz="quarter" idx="21" hasCustomPrompt="1"/>
          </p:nvPr>
        </p:nvSpPr>
        <p:spPr>
          <a:xfrm>
            <a:off x="621824" y="2404933"/>
            <a:ext cx="11192828" cy="2132974"/>
          </a:xfrm>
        </p:spPr>
        <p:txBody>
          <a:bodyPr/>
          <a:lstStyle>
            <a:lvl1pPr marL="0" indent="0">
              <a:lnSpc>
                <a:spcPct val="105000"/>
              </a:lnSpc>
              <a:buNone/>
              <a:defRPr sz="3264">
                <a:solidFill>
                  <a:schemeClr val="tx1"/>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402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621826" y="2404062"/>
            <a:ext cx="3049528" cy="527357"/>
          </a:xfrm>
        </p:spPr>
        <p:txBody>
          <a:bodyPr/>
          <a:lstStyle>
            <a:lvl1pPr>
              <a:defRPr baseline="0">
                <a:solidFill>
                  <a:schemeClr val="tx1"/>
                </a:solidFill>
              </a:defRPr>
            </a:lvl1pPr>
          </a:lstStyle>
          <a:p>
            <a:r>
              <a:rPr lang="en-US"/>
              <a:t>Click to edit title</a:t>
            </a:r>
          </a:p>
        </p:txBody>
      </p:sp>
      <p:sp>
        <p:nvSpPr>
          <p:cNvPr id="2" name="Date Placeholder 1"/>
          <p:cNvSpPr>
            <a:spLocks noGrp="1"/>
          </p:cNvSpPr>
          <p:nvPr>
            <p:ph type="dt" sz="half" idx="18"/>
          </p:nvPr>
        </p:nvSpPr>
        <p:spPr>
          <a:xfrm>
            <a:off x="2621607" y="6474108"/>
            <a:ext cx="1494383" cy="188345"/>
          </a:xfrm>
          <a:prstGeom prst="rect">
            <a:avLst/>
          </a:prstGeom>
        </p:spPr>
        <p:txBody>
          <a:bodyPr/>
          <a:lstStyle/>
          <a:p>
            <a:fld id="{D3C37177-4EDA-4EC1-9463-EC6F9F01710A}"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4" name="Footer Placeholder 3"/>
          <p:cNvSpPr>
            <a:spLocks noGrp="1"/>
          </p:cNvSpPr>
          <p:nvPr>
            <p:ph type="ftr" sz="quarter" idx="19"/>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5" name="Slide Number Placeholder 4"/>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33" name="Group 32"/>
          <p:cNvGrpSpPr/>
          <p:nvPr userDrawn="1"/>
        </p:nvGrpSpPr>
        <p:grpSpPr>
          <a:xfrm>
            <a:off x="10656937" y="6498519"/>
            <a:ext cx="1157715" cy="157489"/>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52" name="Text Placeholder 8"/>
          <p:cNvSpPr>
            <a:spLocks noGrp="1"/>
          </p:cNvSpPr>
          <p:nvPr>
            <p:ph type="body" sz="quarter" idx="22" hasCustomPrompt="1"/>
          </p:nvPr>
        </p:nvSpPr>
        <p:spPr>
          <a:xfrm>
            <a:off x="621823" y="544140"/>
            <a:ext cx="3042187" cy="414353"/>
          </a:xfrm>
        </p:spPr>
        <p:txBody>
          <a:bodyPr wrap="square">
            <a:spAutoFit/>
          </a:bodyPr>
          <a:lstStyle>
            <a:lvl1pPr marL="0" indent="0">
              <a:buNone/>
              <a:defRPr sz="1632" baseline="0">
                <a:solidFill>
                  <a:schemeClr val="tx1"/>
                </a:solidFill>
              </a:defRPr>
            </a:lvl1pPr>
            <a:lvl2pPr marL="237311"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
        <p:nvSpPr>
          <p:cNvPr id="54" name="Text Placeholder 21"/>
          <p:cNvSpPr>
            <a:spLocks noGrp="1"/>
          </p:cNvSpPr>
          <p:nvPr>
            <p:ph type="body" sz="quarter" idx="26" hasCustomPrompt="1"/>
          </p:nvPr>
        </p:nvSpPr>
        <p:spPr>
          <a:xfrm>
            <a:off x="5509429" y="2404050"/>
            <a:ext cx="4677281"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6194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1_Section Photo Right">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621826" y="2404062"/>
            <a:ext cx="3049528" cy="527357"/>
          </a:xfrm>
        </p:spPr>
        <p:txBody>
          <a:bodyPr/>
          <a:lstStyle>
            <a:lvl1pPr>
              <a:defRPr>
                <a:solidFill>
                  <a:schemeClr val="tx1"/>
                </a:solidFill>
              </a:defRPr>
            </a:lvl1pPr>
          </a:lstStyle>
          <a:p>
            <a:r>
              <a:rPr lang="en-US"/>
              <a:t>Click to edit title</a:t>
            </a:r>
          </a:p>
        </p:txBody>
      </p:sp>
      <p:sp>
        <p:nvSpPr>
          <p:cNvPr id="27" name="Picture Placeholder 9"/>
          <p:cNvSpPr>
            <a:spLocks noGrp="1"/>
          </p:cNvSpPr>
          <p:nvPr>
            <p:ph type="pic" sz="quarter" idx="18" hasCustomPrompt="1"/>
          </p:nvPr>
        </p:nvSpPr>
        <p:spPr>
          <a:xfrm>
            <a:off x="7138046" y="0"/>
            <a:ext cx="5298457"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2" name="Date Placeholder 1"/>
          <p:cNvSpPr>
            <a:spLocks noGrp="1"/>
          </p:cNvSpPr>
          <p:nvPr>
            <p:ph type="dt" sz="half" idx="19"/>
          </p:nvPr>
        </p:nvSpPr>
        <p:spPr>
          <a:xfrm>
            <a:off x="2621607" y="6474108"/>
            <a:ext cx="1494383" cy="188345"/>
          </a:xfrm>
          <a:prstGeom prst="rect">
            <a:avLst/>
          </a:prstGeom>
        </p:spPr>
        <p:txBody>
          <a:bodyPr/>
          <a:lstStyle/>
          <a:p>
            <a:fld id="{E7892115-CA1B-47F0-8BD7-DCBD4C436DC5}"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4" name="Footer Placeholder 3"/>
          <p:cNvSpPr>
            <a:spLocks noGrp="1"/>
          </p:cNvSpPr>
          <p:nvPr>
            <p:ph type="ftr" sz="quarter" idx="20"/>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5" name="Slide Number Placeholder 4"/>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32" name="Group 31"/>
          <p:cNvGrpSpPr/>
          <p:nvPr userDrawn="1"/>
        </p:nvGrpSpPr>
        <p:grpSpPr>
          <a:xfrm>
            <a:off x="10656937" y="6498519"/>
            <a:ext cx="1157715" cy="157489"/>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49" name="Text Placeholder 8"/>
          <p:cNvSpPr>
            <a:spLocks noGrp="1"/>
          </p:cNvSpPr>
          <p:nvPr>
            <p:ph type="body" sz="quarter" idx="22" hasCustomPrompt="1"/>
          </p:nvPr>
        </p:nvSpPr>
        <p:spPr>
          <a:xfrm>
            <a:off x="621823" y="544140"/>
            <a:ext cx="3042187" cy="414353"/>
          </a:xfrm>
        </p:spPr>
        <p:txBody>
          <a:bodyPr wrap="square">
            <a:spAutoFit/>
          </a:bodyPr>
          <a:lstStyle>
            <a:lvl1pPr marL="0" indent="0">
              <a:buNone/>
              <a:defRPr sz="1632" baseline="0">
                <a:solidFill>
                  <a:schemeClr val="tx1"/>
                </a:solidFill>
              </a:defRPr>
            </a:lvl1pPr>
            <a:lvl2pPr marL="237311"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Tree>
    <p:extLst>
      <p:ext uri="{BB962C8B-B14F-4D97-AF65-F5344CB8AC3E}">
        <p14:creationId xmlns:p14="http://schemas.microsoft.com/office/powerpoint/2010/main" val="1598374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1_Section Photo Right ALT">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7138046" y="0"/>
            <a:ext cx="5298457"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BB201DD9-232C-441F-81C7-3A8643047088}"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53" name="Group 52"/>
          <p:cNvGrpSpPr/>
          <p:nvPr userDrawn="1"/>
        </p:nvGrpSpPr>
        <p:grpSpPr>
          <a:xfrm>
            <a:off x="10656937" y="6498519"/>
            <a:ext cx="1157715" cy="157489"/>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7" name="Title 6"/>
          <p:cNvSpPr>
            <a:spLocks noGrp="1"/>
          </p:cNvSpPr>
          <p:nvPr>
            <p:ph type="title" hasCustomPrompt="1"/>
          </p:nvPr>
        </p:nvSpPr>
        <p:spPr>
          <a:xfrm>
            <a:off x="621850" y="546627"/>
            <a:ext cx="3049527" cy="527357"/>
          </a:xfrm>
        </p:spPr>
        <p:txBody>
          <a:bodyPr/>
          <a:lstStyle>
            <a:lvl1pPr>
              <a:defRPr>
                <a:solidFill>
                  <a:schemeClr val="tx1"/>
                </a:solidFill>
              </a:defRPr>
            </a:lvl1pPr>
          </a:lstStyle>
          <a:p>
            <a:r>
              <a:rPr lang="en-US"/>
              <a:t>Click to edit title</a:t>
            </a:r>
          </a:p>
        </p:txBody>
      </p:sp>
      <p:sp>
        <p:nvSpPr>
          <p:cNvPr id="70" name="Text Placeholder 21"/>
          <p:cNvSpPr>
            <a:spLocks noGrp="1"/>
          </p:cNvSpPr>
          <p:nvPr>
            <p:ph type="body" sz="quarter" idx="26" hasCustomPrompt="1"/>
          </p:nvPr>
        </p:nvSpPr>
        <p:spPr>
          <a:xfrm>
            <a:off x="621831" y="2404050"/>
            <a:ext cx="3048662"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523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1_Section Photo Left">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7138019" y="2404062"/>
            <a:ext cx="3042187" cy="527357"/>
          </a:xfrm>
        </p:spPr>
        <p:txBody>
          <a:bodyPr/>
          <a:lstStyle>
            <a:lvl1pPr>
              <a:defRPr>
                <a:solidFill>
                  <a:schemeClr val="tx1"/>
                </a:solidFill>
              </a:defRPr>
            </a:lvl1pPr>
          </a:lstStyle>
          <a:p>
            <a:r>
              <a:rPr lang="en-US"/>
              <a:t>Click to edit title</a:t>
            </a:r>
          </a:p>
        </p:txBody>
      </p:sp>
      <p:sp>
        <p:nvSpPr>
          <p:cNvPr id="30" name="Text Placeholder 8"/>
          <p:cNvSpPr>
            <a:spLocks noGrp="1"/>
          </p:cNvSpPr>
          <p:nvPr>
            <p:ph type="body" sz="quarter" idx="17" hasCustomPrompt="1"/>
          </p:nvPr>
        </p:nvSpPr>
        <p:spPr>
          <a:xfrm>
            <a:off x="7138019" y="544140"/>
            <a:ext cx="3042187" cy="414353"/>
          </a:xfrm>
        </p:spPr>
        <p:txBody>
          <a:bodyPr wrap="square">
            <a:spAutoFit/>
          </a:bodyPr>
          <a:lstStyle>
            <a:lvl1pPr marL="0" indent="0">
              <a:buNone/>
              <a:defRPr sz="1632" baseline="0">
                <a:solidFill>
                  <a:schemeClr val="tx1"/>
                </a:solidFill>
              </a:defRPr>
            </a:lvl1pPr>
            <a:lvl2pPr marL="237311"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
        <p:nvSpPr>
          <p:cNvPr id="27" name="Picture Placeholder 9"/>
          <p:cNvSpPr>
            <a:spLocks noGrp="1"/>
          </p:cNvSpPr>
          <p:nvPr>
            <p:ph type="pic" sz="quarter" idx="18" hasCustomPrompt="1"/>
          </p:nvPr>
        </p:nvSpPr>
        <p:spPr>
          <a:xfrm>
            <a:off x="6" y="0"/>
            <a:ext cx="6929449"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2" name="Date Placeholder 1"/>
          <p:cNvSpPr>
            <a:spLocks noGrp="1"/>
          </p:cNvSpPr>
          <p:nvPr>
            <p:ph type="dt" sz="half" idx="19"/>
          </p:nvPr>
        </p:nvSpPr>
        <p:spPr>
          <a:xfrm>
            <a:off x="2621607" y="6474108"/>
            <a:ext cx="1494383" cy="188345"/>
          </a:xfrm>
          <a:prstGeom prst="rect">
            <a:avLst/>
          </a:prstGeom>
        </p:spPr>
        <p:txBody>
          <a:bodyPr/>
          <a:lstStyle/>
          <a:p>
            <a:fld id="{EE78E1FE-009D-431E-9F6C-365518D10F64}"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3" name="Footer Placeholder 2"/>
          <p:cNvSpPr>
            <a:spLocks noGrp="1"/>
          </p:cNvSpPr>
          <p:nvPr>
            <p:ph type="ftr" sz="quarter" idx="20"/>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4" name="Slide Number Placeholder 3"/>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54" name="Group 53"/>
          <p:cNvGrpSpPr/>
          <p:nvPr userDrawn="1"/>
        </p:nvGrpSpPr>
        <p:grpSpPr>
          <a:xfrm>
            <a:off x="10656937" y="6498519"/>
            <a:ext cx="1157715" cy="157489"/>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70" name="Text Placeholder 21"/>
          <p:cNvSpPr>
            <a:spLocks noGrp="1"/>
          </p:cNvSpPr>
          <p:nvPr>
            <p:ph type="body" sz="quarter" idx="26" hasCustomPrompt="1"/>
          </p:nvPr>
        </p:nvSpPr>
        <p:spPr>
          <a:xfrm>
            <a:off x="7138022" y="3834062"/>
            <a:ext cx="3048661"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386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1_Section Photo Left ALT">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6" y="0"/>
            <a:ext cx="6929449"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63FA3F3B-E98E-42DD-9732-E76E8564860D}"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37" name="Group 36"/>
          <p:cNvGrpSpPr/>
          <p:nvPr userDrawn="1"/>
        </p:nvGrpSpPr>
        <p:grpSpPr>
          <a:xfrm>
            <a:off x="10656937" y="6498519"/>
            <a:ext cx="1157715" cy="157489"/>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7" name="Title 6"/>
          <p:cNvSpPr>
            <a:spLocks noGrp="1"/>
          </p:cNvSpPr>
          <p:nvPr>
            <p:ph type="title" hasCustomPrompt="1"/>
          </p:nvPr>
        </p:nvSpPr>
        <p:spPr>
          <a:xfrm>
            <a:off x="7138045" y="546627"/>
            <a:ext cx="3049527" cy="527357"/>
          </a:xfrm>
        </p:spPr>
        <p:txBody>
          <a:bodyPr/>
          <a:lstStyle>
            <a:lvl1pPr>
              <a:defRPr>
                <a:solidFill>
                  <a:schemeClr val="tx1"/>
                </a:solidFill>
              </a:defRPr>
            </a:lvl1pPr>
          </a:lstStyle>
          <a:p>
            <a:r>
              <a:rPr lang="en-US"/>
              <a:t>Click to edit title</a:t>
            </a:r>
          </a:p>
        </p:txBody>
      </p:sp>
      <p:sp>
        <p:nvSpPr>
          <p:cNvPr id="63" name="Text Placeholder 21"/>
          <p:cNvSpPr>
            <a:spLocks noGrp="1"/>
          </p:cNvSpPr>
          <p:nvPr>
            <p:ph type="body" sz="quarter" idx="26" hasCustomPrompt="1"/>
          </p:nvPr>
        </p:nvSpPr>
        <p:spPr>
          <a:xfrm>
            <a:off x="7131545" y="2404050"/>
            <a:ext cx="3048662"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708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1_Photo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4" y="3834056"/>
            <a:ext cx="4662816" cy="527357"/>
          </a:xfrm>
        </p:spPr>
        <p:txBody>
          <a:bodyPr/>
          <a:lstStyle>
            <a:lvl1pPr>
              <a:defRPr baseline="0">
                <a:solidFill>
                  <a:schemeClr val="tx1"/>
                </a:solidFill>
              </a:defRPr>
            </a:lvl1pPr>
          </a:lstStyle>
          <a:p>
            <a:r>
              <a:rPr lang="en-US"/>
              <a:t>Click to edit title</a:t>
            </a:r>
          </a:p>
        </p:txBody>
      </p:sp>
      <p:sp>
        <p:nvSpPr>
          <p:cNvPr id="28" name="Picture Placeholder 9"/>
          <p:cNvSpPr>
            <a:spLocks noGrp="1"/>
          </p:cNvSpPr>
          <p:nvPr>
            <p:ph type="pic" sz="quarter" idx="17" hasCustomPrompt="1"/>
          </p:nvPr>
        </p:nvSpPr>
        <p:spPr>
          <a:xfrm>
            <a:off x="1085" y="0"/>
            <a:ext cx="12435395" cy="2476580"/>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27AAE325-031D-4842-81DF-723A02E17402}"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30" name="Group 29"/>
          <p:cNvGrpSpPr/>
          <p:nvPr userDrawn="1"/>
        </p:nvGrpSpPr>
        <p:grpSpPr>
          <a:xfrm>
            <a:off x="10656937" y="6498519"/>
            <a:ext cx="1157715" cy="157489"/>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Tree>
    <p:extLst>
      <p:ext uri="{BB962C8B-B14F-4D97-AF65-F5344CB8AC3E}">
        <p14:creationId xmlns:p14="http://schemas.microsoft.com/office/powerpoint/2010/main" val="1498408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1_Legal">
    <p:spTree>
      <p:nvGrpSpPr>
        <p:cNvPr id="1" name=""/>
        <p:cNvGrpSpPr/>
        <p:nvPr/>
      </p:nvGrpSpPr>
      <p:grpSpPr>
        <a:xfrm>
          <a:off x="0" y="0"/>
          <a:ext cx="0" cy="0"/>
          <a:chOff x="0" y="0"/>
          <a:chExt cx="0" cy="0"/>
        </a:xfrm>
      </p:grpSpPr>
      <p:sp>
        <p:nvSpPr>
          <p:cNvPr id="7" name="TextBox 6"/>
          <p:cNvSpPr txBox="1"/>
          <p:nvPr userDrawn="1"/>
        </p:nvSpPr>
        <p:spPr>
          <a:xfrm>
            <a:off x="621829" y="2438825"/>
            <a:ext cx="6270055" cy="1175040"/>
          </a:xfrm>
          <a:prstGeom prst="rect">
            <a:avLst/>
          </a:prstGeom>
          <a:noFill/>
        </p:spPr>
        <p:txBody>
          <a:bodyPr wrap="square" lIns="0" tIns="0" rIns="0" bIns="0" numCol="2" spcCol="182775" rtlCol="0" anchor="t" anchorCtr="0">
            <a:noAutofit/>
          </a:bodyPr>
          <a:lstStyle/>
          <a:p>
            <a:pPr defTabSz="1242626">
              <a:lnSpc>
                <a:spcPct val="120000"/>
              </a:lnSpc>
              <a:spcBef>
                <a:spcPts val="816"/>
              </a:spcBef>
            </a:pPr>
            <a:r>
              <a:rPr lang="en-US" sz="1088">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1088" cap="all">
              <a:solidFill>
                <a:srgbClr val="FFFFFF"/>
              </a:solidFill>
            </a:endParaRPr>
          </a:p>
        </p:txBody>
      </p:sp>
      <p:sp>
        <p:nvSpPr>
          <p:cNvPr id="49" name="TextBox 48"/>
          <p:cNvSpPr txBox="1"/>
          <p:nvPr userDrawn="1"/>
        </p:nvSpPr>
        <p:spPr>
          <a:xfrm>
            <a:off x="621833" y="6358924"/>
            <a:ext cx="9586450" cy="320182"/>
          </a:xfrm>
          <a:prstGeom prst="rect">
            <a:avLst/>
          </a:prstGeom>
          <a:noFill/>
        </p:spPr>
        <p:txBody>
          <a:bodyPr wrap="square" lIns="0" tIns="0" rIns="0" bIns="0" rtlCol="0" anchor="b" anchorCtr="0">
            <a:spAutoFit/>
          </a:bodyPr>
          <a:lstStyle/>
          <a:p>
            <a:pPr defTabSz="1242626">
              <a:lnSpc>
                <a:spcPct val="125000"/>
              </a:lnSpc>
            </a:pPr>
            <a:r>
              <a:rPr lang="en-US" sz="816">
                <a:solidFill>
                  <a:srgbClr val="FFFFFF"/>
                </a:solidFill>
              </a:rPr>
              <a:t>© 2012 Microsoft Corporation. </a:t>
            </a:r>
          </a:p>
          <a:p>
            <a:pPr defTabSz="1242626">
              <a:lnSpc>
                <a:spcPct val="125000"/>
              </a:lnSpc>
            </a:pPr>
            <a:r>
              <a:rPr lang="en-US" sz="816">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10969372" y="6508647"/>
            <a:ext cx="845290" cy="137232"/>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defRPr/>
            </a:pPr>
            <a:endParaRPr lang="en-US" sz="2448" kern="0">
              <a:solidFill>
                <a:sysClr val="windowText" lastClr="000000"/>
              </a:solidFill>
            </a:endParaRPr>
          </a:p>
        </p:txBody>
      </p:sp>
      <p:grpSp>
        <p:nvGrpSpPr>
          <p:cNvPr id="2" name="Group 1"/>
          <p:cNvGrpSpPr/>
          <p:nvPr userDrawn="1"/>
        </p:nvGrpSpPr>
        <p:grpSpPr>
          <a:xfrm>
            <a:off x="621824" y="634715"/>
            <a:ext cx="3399303" cy="462419"/>
            <a:chOff x="464820" y="471850"/>
            <a:chExt cx="2499360" cy="340045"/>
          </a:xfrm>
        </p:grpSpPr>
        <p:sp>
          <p:nvSpPr>
            <p:cNvPr id="5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grpSp>
      <p:sp>
        <p:nvSpPr>
          <p:cNvPr id="27" name="TextBox 26"/>
          <p:cNvSpPr txBox="1"/>
          <p:nvPr userDrawn="1"/>
        </p:nvSpPr>
        <p:spPr>
          <a:xfrm>
            <a:off x="621829" y="3674520"/>
            <a:ext cx="6270055" cy="409775"/>
          </a:xfrm>
          <a:prstGeom prst="rect">
            <a:avLst/>
          </a:prstGeom>
          <a:noFill/>
        </p:spPr>
        <p:txBody>
          <a:bodyPr wrap="square" lIns="0" tIns="0" rIns="0" bIns="0" numCol="1" spcCol="182775" rtlCol="0" anchor="t" anchorCtr="0">
            <a:spAutoFit/>
          </a:bodyPr>
          <a:lstStyle/>
          <a:p>
            <a:pPr defTabSz="1242626">
              <a:lnSpc>
                <a:spcPct val="120000"/>
              </a:lnSpc>
              <a:spcBef>
                <a:spcPts val="816"/>
              </a:spcBef>
            </a:pPr>
            <a:r>
              <a:rPr lang="en-US" sz="1088" cap="all">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519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779642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2_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21824" y="2372531"/>
            <a:ext cx="11192828" cy="2159483"/>
          </a:xfrm>
        </p:spPr>
        <p:txBody>
          <a:bodyPr/>
          <a:lstStyle>
            <a:lvl2pPr marL="780888" indent="-155310">
              <a:defRPr/>
            </a:lvl2pPr>
            <a:lvl3pPr marL="1397833" indent="-155310">
              <a:defRPr/>
            </a:lvl3pPr>
            <a:lvl4pPr marL="2023410" indent="-155310">
              <a:defRPr/>
            </a:lvl4pPr>
            <a:lvl5pPr marL="2640356" indent="-15531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hasCustomPrompt="1"/>
          </p:nvPr>
        </p:nvSpPr>
        <p:spPr>
          <a:xfrm>
            <a:off x="621824" y="546631"/>
            <a:ext cx="11192828" cy="527357"/>
          </a:xfrm>
        </p:spPr>
        <p:txBody>
          <a:bodyPr/>
          <a:lstStyle/>
          <a:p>
            <a:r>
              <a:rPr lang="en-US"/>
              <a:t>Click to edit title</a:t>
            </a:r>
          </a:p>
        </p:txBody>
      </p:sp>
      <p:sp>
        <p:nvSpPr>
          <p:cNvPr id="12"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3" name="Date Placeholder 12"/>
          <p:cNvSpPr>
            <a:spLocks noGrp="1"/>
          </p:cNvSpPr>
          <p:nvPr>
            <p:ph type="dt" sz="half" idx="18"/>
          </p:nvPr>
        </p:nvSpPr>
        <p:spPr>
          <a:xfrm>
            <a:off x="2621607" y="6474108"/>
            <a:ext cx="1494383" cy="188345"/>
          </a:xfrm>
          <a:prstGeom prst="rect">
            <a:avLst/>
          </a:prstGeom>
        </p:spPr>
        <p:txBody>
          <a:bodyPr/>
          <a:lstStyle/>
          <a:p>
            <a:fld id="{79E38038-5B35-431A-B60B-561EC49C499F}" type="datetime1">
              <a:rPr lang="en-US" smtClean="0"/>
              <a:pPr/>
              <a:t>11/20/2017</a:t>
            </a:fld>
            <a:endParaRPr lang="en-US"/>
          </a:p>
        </p:txBody>
      </p:sp>
      <p:sp>
        <p:nvSpPr>
          <p:cNvPr id="14" name="Footer Placeholder 13"/>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15" name="Slide Number Placeholder 14"/>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4640110"/>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621826" y="2404066"/>
            <a:ext cx="3049528" cy="527357"/>
          </a:xfrm>
        </p:spPr>
        <p:txBody>
          <a:bodyPr/>
          <a:lstStyle>
            <a:lvl1pPr>
              <a:defRPr baseline="0">
                <a:solidFill>
                  <a:schemeClr val="tx1"/>
                </a:solidFill>
              </a:defRPr>
            </a:lvl1pPr>
          </a:lstStyle>
          <a:p>
            <a:r>
              <a:rPr lang="en-US"/>
              <a:t>Click to edit title</a:t>
            </a:r>
          </a:p>
        </p:txBody>
      </p:sp>
      <p:sp>
        <p:nvSpPr>
          <p:cNvPr id="2" name="Date Placeholder 1"/>
          <p:cNvSpPr>
            <a:spLocks noGrp="1"/>
          </p:cNvSpPr>
          <p:nvPr>
            <p:ph type="dt" sz="half" idx="18"/>
          </p:nvPr>
        </p:nvSpPr>
        <p:spPr>
          <a:xfrm>
            <a:off x="2621607" y="6474108"/>
            <a:ext cx="1494383" cy="188345"/>
          </a:xfrm>
          <a:prstGeom prst="rect">
            <a:avLst/>
          </a:prstGeom>
        </p:spPr>
        <p:txBody>
          <a:bodyPr/>
          <a:lstStyle/>
          <a:p>
            <a:fld id="{D3C37177-4EDA-4EC1-9463-EC6F9F01710A}" type="datetime1">
              <a:rPr lang="en-US" smtClean="0"/>
              <a:pPr/>
              <a:t>11/20/2017</a:t>
            </a:fld>
            <a:endParaRPr lang="en-US"/>
          </a:p>
        </p:txBody>
      </p:sp>
      <p:sp>
        <p:nvSpPr>
          <p:cNvPr id="4" name="Footer Placeholder 3"/>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5" name="Slide Number Placeholder 4"/>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33" name="Group 32"/>
          <p:cNvGrpSpPr/>
          <p:nvPr userDrawn="1"/>
        </p:nvGrpSpPr>
        <p:grpSpPr>
          <a:xfrm>
            <a:off x="10656937" y="6498522"/>
            <a:ext cx="1157715" cy="157489"/>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52" name="Text Placeholder 8"/>
          <p:cNvSpPr>
            <a:spLocks noGrp="1"/>
          </p:cNvSpPr>
          <p:nvPr>
            <p:ph type="body" sz="quarter" idx="22" hasCustomPrompt="1"/>
          </p:nvPr>
        </p:nvSpPr>
        <p:spPr>
          <a:xfrm>
            <a:off x="621823" y="544142"/>
            <a:ext cx="3042187" cy="414353"/>
          </a:xfrm>
        </p:spPr>
        <p:txBody>
          <a:bodyPr wrap="square">
            <a:spAutoFit/>
          </a:bodyPr>
          <a:lstStyle>
            <a:lvl1pPr marL="0" indent="0">
              <a:buNone/>
              <a:defRPr sz="1632" baseline="0">
                <a:solidFill>
                  <a:schemeClr val="tx1"/>
                </a:solidFill>
              </a:defRPr>
            </a:lvl1pPr>
            <a:lvl2pPr marL="237292"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
        <p:nvSpPr>
          <p:cNvPr id="54" name="Text Placeholder 21"/>
          <p:cNvSpPr>
            <a:spLocks noGrp="1"/>
          </p:cNvSpPr>
          <p:nvPr>
            <p:ph type="body" sz="quarter" idx="26" hasCustomPrompt="1"/>
          </p:nvPr>
        </p:nvSpPr>
        <p:spPr>
          <a:xfrm>
            <a:off x="5509429" y="2404050"/>
            <a:ext cx="4677281"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45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0" indent="0">
              <a:buNone/>
              <a:defRPr/>
            </a:lvl3pPr>
            <a:lvl4pPr marL="457117" indent="0">
              <a:buNone/>
              <a:defRPr/>
            </a:lvl4pPr>
            <a:lvl5pPr marL="6856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1"/>
          </p:nvPr>
        </p:nvSpPr>
        <p:spPr>
          <a:xfrm>
            <a:off x="2621607" y="6474108"/>
            <a:ext cx="1494383" cy="188345"/>
          </a:xfrm>
          <a:prstGeom prst="rect">
            <a:avLst/>
          </a:prstGeom>
        </p:spPr>
        <p:txBody>
          <a:bodyPr/>
          <a:lstStyle/>
          <a:p>
            <a:fld id="{2F3BAC70-3324-4D03-BF37-DF6E49462F99}" type="datetime1">
              <a:rPr lang="en-US" smtClean="0"/>
              <a:t>11/20/2017</a:t>
            </a:fld>
            <a:endParaRPr lang="en-US"/>
          </a:p>
        </p:txBody>
      </p:sp>
      <p:sp>
        <p:nvSpPr>
          <p:cNvPr id="5" name="Footer Placeholder 4"/>
          <p:cNvSpPr>
            <a:spLocks noGrp="1"/>
          </p:cNvSpPr>
          <p:nvPr>
            <p:ph type="ftr" sz="quarter" idx="12"/>
          </p:nvPr>
        </p:nvSpPr>
        <p:spPr>
          <a:xfrm>
            <a:off x="950593" y="6474135"/>
            <a:ext cx="1671013" cy="188347"/>
          </a:xfrm>
          <a:prstGeom prst="rect">
            <a:avLst/>
          </a:prstGeom>
        </p:spPr>
        <p:txBody>
          <a:bodyPr/>
          <a:lstStyle/>
          <a:p>
            <a:r>
              <a:rPr lang="en-US"/>
              <a:t>Microsoft Confidential</a:t>
            </a:r>
          </a:p>
        </p:txBody>
      </p:sp>
      <p:sp>
        <p:nvSpPr>
          <p:cNvPr id="7" name="Slide Number Placeholder 6"/>
          <p:cNvSpPr>
            <a:spLocks noGrp="1"/>
          </p:cNvSpPr>
          <p:nvPr>
            <p:ph type="sldNum" sz="quarter" idx="13"/>
          </p:nvPr>
        </p:nvSpPr>
        <p:spPr>
          <a:xfrm>
            <a:off x="621824" y="6474106"/>
            <a:ext cx="311356" cy="188348"/>
          </a:xfrm>
          <a:prstGeom prst="rect">
            <a:avLst/>
          </a:prstGeom>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4424" y="6372725"/>
            <a:ext cx="1387410" cy="469658"/>
          </a:xfrm>
          <a:prstGeom prst="rect">
            <a:avLst/>
          </a:prstGeom>
        </p:spPr>
      </p:pic>
    </p:spTree>
    <p:extLst>
      <p:ext uri="{BB962C8B-B14F-4D97-AF65-F5344CB8AC3E}">
        <p14:creationId xmlns:p14="http://schemas.microsoft.com/office/powerpoint/2010/main" val="249395071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39662" y="5709789"/>
            <a:ext cx="893602" cy="893476"/>
          </a:xfrm>
          <a:prstGeom prst="rect">
            <a:avLst/>
          </a:prstGeom>
        </p:spPr>
      </p:pic>
      <p:sp>
        <p:nvSpPr>
          <p:cNvPr id="8" name="Text Placeholder 4"/>
          <p:cNvSpPr>
            <a:spLocks noGrp="1"/>
          </p:cNvSpPr>
          <p:nvPr>
            <p:ph type="body" sz="quarter" idx="12" hasCustomPrompt="1"/>
          </p:nvPr>
        </p:nvSpPr>
        <p:spPr>
          <a:xfrm>
            <a:off x="225210" y="3584762"/>
            <a:ext cx="6325531" cy="1190983"/>
          </a:xfrm>
          <a:noFill/>
        </p:spPr>
        <p:txBody>
          <a:bodyPr lIns="146304" tIns="109728" rIns="146304" bIns="109728">
            <a:noAutofit/>
          </a:bodyPr>
          <a:lstStyle>
            <a:lvl1pPr marL="0" indent="0">
              <a:spcBef>
                <a:spcPts val="0"/>
              </a:spcBef>
              <a:buNone/>
              <a:defRPr sz="3264"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25210" y="1654212"/>
            <a:ext cx="11708052" cy="1826135"/>
          </a:xfrm>
          <a:noFill/>
        </p:spPr>
        <p:txBody>
          <a:bodyPr lIns="146304" tIns="91440" rIns="146304" bIns="91440" anchor="t" anchorCtr="0"/>
          <a:lstStyle>
            <a:lvl1pPr>
              <a:defRPr sz="6527" spc="-101" baseline="0">
                <a:solidFill>
                  <a:schemeClr val="bg1"/>
                </a:solidFill>
              </a:defRPr>
            </a:lvl1pPr>
          </a:lstStyle>
          <a:p>
            <a:r>
              <a:rPr lang="en-US"/>
              <a:t>Presentation title</a:t>
            </a:r>
          </a:p>
        </p:txBody>
      </p:sp>
      <p:sp>
        <p:nvSpPr>
          <p:cNvPr id="10" name="Text Placeholder 38"/>
          <p:cNvSpPr>
            <a:spLocks noGrp="1"/>
          </p:cNvSpPr>
          <p:nvPr>
            <p:ph type="body" sz="quarter" idx="24" hasCustomPrompt="1"/>
          </p:nvPr>
        </p:nvSpPr>
        <p:spPr>
          <a:xfrm>
            <a:off x="222448" y="4855113"/>
            <a:ext cx="3351691" cy="395454"/>
          </a:xfrm>
        </p:spPr>
        <p:txBody>
          <a:bodyPr bIns="0" anchor="b"/>
          <a:lstStyle>
            <a:lvl1pPr marL="0" indent="0">
              <a:buNone/>
              <a:defRPr sz="2175" baseline="0">
                <a:solidFill>
                  <a:schemeClr val="accent1">
                    <a:lumMod val="40000"/>
                    <a:lumOff val="60000"/>
                  </a:schemeClr>
                </a:solidFill>
              </a:defRPr>
            </a:lvl1pPr>
          </a:lstStyle>
          <a:p>
            <a:pPr lvl="0"/>
            <a:r>
              <a:rPr lang="en-US"/>
              <a:t>Presentation Date</a:t>
            </a:r>
          </a:p>
        </p:txBody>
      </p:sp>
    </p:spTree>
    <p:extLst>
      <p:ext uri="{BB962C8B-B14F-4D97-AF65-F5344CB8AC3E}">
        <p14:creationId xmlns:p14="http://schemas.microsoft.com/office/powerpoint/2010/main" val="15884946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Click to edit title</a:t>
            </a:r>
          </a:p>
        </p:txBody>
      </p:sp>
      <p:sp>
        <p:nvSpPr>
          <p:cNvPr id="10" name="Content Placeholder 3"/>
          <p:cNvSpPr>
            <a:spLocks noGrp="1"/>
          </p:cNvSpPr>
          <p:nvPr>
            <p:ph sz="quarter" idx="14" hasCustomPrompt="1"/>
          </p:nvPr>
        </p:nvSpPr>
        <p:spPr>
          <a:xfrm>
            <a:off x="274638" y="1211264"/>
            <a:ext cx="3657600" cy="271334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quarter" idx="15" hasCustomPrompt="1"/>
          </p:nvPr>
        </p:nvSpPr>
        <p:spPr>
          <a:xfrm>
            <a:off x="3932236" y="1211264"/>
            <a:ext cx="8229601"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txBox="1">
            <a:spLocks/>
          </p:cNvSpPr>
          <p:nvPr userDrawn="1"/>
        </p:nvSpPr>
        <p:spPr>
          <a:xfrm>
            <a:off x="9711264" y="6755949"/>
            <a:ext cx="2336572" cy="2365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9" name="Slide Number Placeholder 10"/>
          <p:cNvSpPr>
            <a:spLocks noGrp="1"/>
          </p:cNvSpPr>
          <p:nvPr>
            <p:ph type="sldNum" sz="quarter" idx="16"/>
          </p:nvPr>
        </p:nvSpPr>
        <p:spPr>
          <a:xfrm>
            <a:off x="12047839" y="6755949"/>
            <a:ext cx="388639" cy="236530"/>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4144144500"/>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userDrawn="1">
  <p:cSld name="Header Footer Title">
    <p:spTree>
      <p:nvGrpSpPr>
        <p:cNvPr id="1" name=""/>
        <p:cNvGrpSpPr/>
        <p:nvPr/>
      </p:nvGrpSpPr>
      <p:grpSpPr>
        <a:xfrm>
          <a:off x="0" y="0"/>
          <a:ext cx="0" cy="0"/>
          <a:chOff x="0" y="0"/>
          <a:chExt cx="0" cy="0"/>
        </a:xfrm>
      </p:grpSpPr>
      <p:sp>
        <p:nvSpPr>
          <p:cNvPr id="10" name="Rectangle 9"/>
          <p:cNvSpPr/>
          <p:nvPr userDrawn="1"/>
        </p:nvSpPr>
        <p:spPr>
          <a:xfrm>
            <a:off x="168825" y="264944"/>
            <a:ext cx="12084765" cy="3709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9366" tIns="34684" rIns="69366" bIns="34684" rtlCol="0" anchor="ctr"/>
          <a:lstStyle/>
          <a:p>
            <a:pPr algn="ctr" defTabSz="1108012"/>
            <a:endParaRPr lang="en-US" sz="1836">
              <a:solidFill>
                <a:prstClr val="white"/>
              </a:solidFill>
            </a:endParaRPr>
          </a:p>
        </p:txBody>
      </p:sp>
      <p:sp>
        <p:nvSpPr>
          <p:cNvPr id="2" name="Title 1"/>
          <p:cNvSpPr>
            <a:spLocks noGrp="1"/>
          </p:cNvSpPr>
          <p:nvPr>
            <p:ph type="ctrTitle"/>
          </p:nvPr>
        </p:nvSpPr>
        <p:spPr>
          <a:xfrm>
            <a:off x="168825" y="264944"/>
            <a:ext cx="12084765" cy="370923"/>
          </a:xfrm>
          <a:prstGeom prst="rect">
            <a:avLst/>
          </a:prstGeom>
        </p:spPr>
        <p:txBody>
          <a:bodyPr tIns="0" anchor="ctr">
            <a:noAutofit/>
          </a:bodyPr>
          <a:lstStyle>
            <a:lvl1pPr algn="l">
              <a:defRPr sz="2142">
                <a:solidFill>
                  <a:schemeClr val="bg1"/>
                </a:solidFill>
                <a:latin typeface="Segoe UI"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1382684" y="6497130"/>
            <a:ext cx="799778" cy="234526"/>
          </a:xfrm>
          <a:prstGeom prst="rect">
            <a:avLst/>
          </a:prstGeom>
        </p:spPr>
        <p:txBody>
          <a:bodyPr lIns="68022" tIns="34011" rIns="68022" bIns="34011" anchor="ctr"/>
          <a:lstStyle>
            <a:lvl1pPr algn="r">
              <a:defRPr sz="816">
                <a:solidFill>
                  <a:schemeClr val="bg1"/>
                </a:solidFill>
                <a:latin typeface="Segoe UI" pitchFamily="34" charset="0"/>
              </a:defRPr>
            </a:lvl1pPr>
          </a:lstStyle>
          <a:p>
            <a:pPr defTabSz="1108012"/>
            <a:fld id="{B6F15528-21DE-4FAA-801E-634DDDAF4B2B}" type="slidenum">
              <a:rPr lang="en-US" smtClean="0">
                <a:solidFill>
                  <a:prstClr val="white"/>
                </a:solidFill>
              </a:rPr>
              <a:pPr defTabSz="1108012"/>
              <a:t>‹#›</a:t>
            </a:fld>
            <a:endParaRPr lang="en-US">
              <a:solidFill>
                <a:prstClr val="white"/>
              </a:solidFill>
            </a:endParaRPr>
          </a:p>
        </p:txBody>
      </p:sp>
    </p:spTree>
    <p:extLst>
      <p:ext uri="{BB962C8B-B14F-4D97-AF65-F5344CB8AC3E}">
        <p14:creationId xmlns:p14="http://schemas.microsoft.com/office/powerpoint/2010/main" val="236134694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title</a:t>
            </a:r>
          </a:p>
        </p:txBody>
      </p:sp>
      <p:sp>
        <p:nvSpPr>
          <p:cNvPr id="9" name="Footer Placeholder 6"/>
          <p:cNvSpPr txBox="1">
            <a:spLocks/>
          </p:cNvSpPr>
          <p:nvPr userDrawn="1"/>
        </p:nvSpPr>
        <p:spPr>
          <a:xfrm>
            <a:off x="9711264" y="6755946"/>
            <a:ext cx="2336572" cy="2365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Slide Number Placeholder 10"/>
          <p:cNvSpPr>
            <a:spLocks noGrp="1"/>
          </p:cNvSpPr>
          <p:nvPr>
            <p:ph type="sldNum" sz="quarter" idx="16"/>
          </p:nvPr>
        </p:nvSpPr>
        <p:spPr>
          <a:xfrm>
            <a:off x="12047838" y="6755946"/>
            <a:ext cx="388639" cy="236530"/>
          </a:xfrm>
        </p:spPr>
        <p:txBody>
          <a:bodyPr/>
          <a:lstStyle/>
          <a:p>
            <a:fld id="{2A07AAD6-65BA-4743-A383-4D091225014B}" type="slidenum">
              <a:rPr lang="en-US" smtClean="0"/>
              <a:pPr/>
              <a:t>‹#›</a:t>
            </a:fld>
            <a:endParaRPr lang="en-US"/>
          </a:p>
        </p:txBody>
      </p:sp>
      <p:sp>
        <p:nvSpPr>
          <p:cNvPr id="7" name="TextBox 6"/>
          <p:cNvSpPr txBox="1"/>
          <p:nvPr userDrawn="1"/>
        </p:nvSpPr>
        <p:spPr>
          <a:xfrm rot="1616663">
            <a:off x="2301185" y="2741863"/>
            <a:ext cx="7834106" cy="1789120"/>
          </a:xfrm>
          <a:prstGeom prst="rect">
            <a:avLst/>
          </a:prstGeom>
          <a:noFill/>
        </p:spPr>
        <p:txBody>
          <a:bodyPr wrap="square" lIns="186521" tIns="149217" rIns="186521" bIns="149217" rtlCol="0">
            <a:spAutoFit/>
          </a:bodyPr>
          <a:lstStyle/>
          <a:p>
            <a:pPr algn="ctr">
              <a:lnSpc>
                <a:spcPct val="90000"/>
              </a:lnSpc>
              <a:spcBef>
                <a:spcPts val="816"/>
              </a:spcBef>
            </a:pPr>
            <a:r>
              <a:rPr lang="en-US" sz="4896">
                <a:solidFill>
                  <a:srgbClr val="F7FBFF"/>
                </a:solidFill>
              </a:rPr>
              <a:t>Microsoft Confidential</a:t>
            </a:r>
          </a:p>
          <a:p>
            <a:pPr algn="ctr">
              <a:lnSpc>
                <a:spcPct val="90000"/>
              </a:lnSpc>
              <a:spcBef>
                <a:spcPts val="816"/>
              </a:spcBef>
            </a:pPr>
            <a:r>
              <a:rPr lang="en-US" sz="4896">
                <a:solidFill>
                  <a:srgbClr val="F7FBFF"/>
                </a:solidFill>
              </a:rPr>
              <a:t>Not for redistribution</a:t>
            </a:r>
          </a:p>
        </p:txBody>
      </p:sp>
    </p:spTree>
    <p:extLst>
      <p:ext uri="{BB962C8B-B14F-4D97-AF65-F5344CB8AC3E}">
        <p14:creationId xmlns:p14="http://schemas.microsoft.com/office/powerpoint/2010/main" val="55173625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1166155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18993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26063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077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50675"/>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624394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361504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6491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66474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071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7465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65584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7665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93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416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32538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3302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925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345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060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69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80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27805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66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052659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974380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5769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2"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7"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9" y="6392863"/>
            <a:ext cx="1430953" cy="306224"/>
          </a:xfrm>
          <a:prstGeom prst="rect">
            <a:avLst/>
          </a:prstGeom>
        </p:spPr>
      </p:pic>
    </p:spTree>
    <p:extLst>
      <p:ext uri="{BB962C8B-B14F-4D97-AF65-F5344CB8AC3E}">
        <p14:creationId xmlns:p14="http://schemas.microsoft.com/office/powerpoint/2010/main" val="221146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32129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104399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46826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7581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38256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32242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9" y="1897062"/>
            <a:ext cx="6857999" cy="2308324"/>
          </a:xfrm>
        </p:spPr>
        <p:txBody>
          <a:bodyPr wrap="square">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36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40" y="295275"/>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3" y="1897063"/>
            <a:ext cx="6857935" cy="2354146"/>
          </a:xfrm>
        </p:spPr>
        <p:txBody>
          <a:bodyPr/>
          <a:lstStyle>
            <a:lvl1pPr>
              <a:defRPr lang="en-US" sz="3599" kern="1200" spc="0" baseline="0" dirty="0" smtClean="0">
                <a:solidFill>
                  <a:schemeClr val="tx1"/>
                </a:solidFill>
                <a:latin typeface="+mj-lt"/>
                <a:ea typeface="+mn-ea"/>
                <a:cs typeface="+mn-cs"/>
              </a:defRPr>
            </a:lvl1pPr>
          </a:lstStyle>
          <a:p>
            <a:pPr marL="228557" marR="0" lvl="0" indent="-228557" algn="l" defTabSz="932563" rtl="0" eaLnBrk="1" fontAlgn="auto" latinLnBrk="0" hangingPunct="1">
              <a:lnSpc>
                <a:spcPct val="90000"/>
              </a:lnSpc>
              <a:spcBef>
                <a:spcPct val="20000"/>
              </a:spcBef>
              <a:spcAft>
                <a:spcPts val="0"/>
              </a:spcAft>
              <a:buClrTx/>
              <a:buSzPct val="90000"/>
              <a:tabLst/>
            </a:pPr>
            <a:r>
              <a:rPr lang="en-US"/>
              <a:t>Edit Master text styles</a:t>
            </a:r>
          </a:p>
          <a:p>
            <a:pPr marL="228557" marR="0" lvl="1" indent="-228557" algn="l" defTabSz="932563" rtl="0" eaLnBrk="1" fontAlgn="auto" latinLnBrk="0" hangingPunct="1">
              <a:lnSpc>
                <a:spcPct val="90000"/>
              </a:lnSpc>
              <a:spcBef>
                <a:spcPct val="20000"/>
              </a:spcBef>
              <a:spcAft>
                <a:spcPts val="0"/>
              </a:spcAft>
              <a:buClrTx/>
              <a:buSzPct val="90000"/>
              <a:tabLst/>
            </a:pPr>
            <a:r>
              <a:rPr lang="en-US"/>
              <a:t>Second level</a:t>
            </a:r>
          </a:p>
          <a:p>
            <a:pPr marL="228557" marR="0" lvl="2" indent="-228557" algn="l" defTabSz="932563" rtl="0" eaLnBrk="1" fontAlgn="auto" latinLnBrk="0" hangingPunct="1">
              <a:lnSpc>
                <a:spcPct val="90000"/>
              </a:lnSpc>
              <a:spcBef>
                <a:spcPct val="20000"/>
              </a:spcBef>
              <a:spcAft>
                <a:spcPts val="0"/>
              </a:spcAft>
              <a:buClrTx/>
              <a:buSzPct val="90000"/>
              <a:tabLst/>
            </a:pPr>
            <a:r>
              <a:rPr lang="en-US"/>
              <a:t>Third level</a:t>
            </a:r>
          </a:p>
          <a:p>
            <a:pPr marL="228557" marR="0" lvl="3" indent="-228557" algn="l" defTabSz="932563" rtl="0" eaLnBrk="1" fontAlgn="auto" latinLnBrk="0" hangingPunct="1">
              <a:lnSpc>
                <a:spcPct val="90000"/>
              </a:lnSpc>
              <a:spcBef>
                <a:spcPct val="20000"/>
              </a:spcBef>
              <a:spcAft>
                <a:spcPts val="0"/>
              </a:spcAft>
              <a:buClrTx/>
              <a:buSzPct val="90000"/>
              <a:tabLst/>
            </a:pPr>
            <a:r>
              <a:rPr lang="en-US"/>
              <a:t>Fourth level</a:t>
            </a:r>
          </a:p>
          <a:p>
            <a:pPr marL="228557" marR="0" lvl="4" indent="-228557" algn="l" defTabSz="932563"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259139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542288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55430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7867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247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646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72623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275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5104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8" y="2242055"/>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5" y="0"/>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638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25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12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66097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32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4"/>
            <a:ext cx="6995162" cy="4925696"/>
          </a:xfrm>
          <a:prstGeom prst="rect">
            <a:avLst/>
          </a:prstGeom>
        </p:spPr>
      </p:pic>
    </p:spTree>
    <p:extLst>
      <p:ext uri="{BB962C8B-B14F-4D97-AF65-F5344CB8AC3E}">
        <p14:creationId xmlns:p14="http://schemas.microsoft.com/office/powerpoint/2010/main" val="77240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015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85787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2051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8" y="1011966"/>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8" y="984321"/>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91882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8"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6" y="1059134"/>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3" y="108223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31557" y="1052640"/>
            <a:ext cx="2372926"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77535"/>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6" y="1637153"/>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45843" y="6212991"/>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2"/>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2"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45806" y="259558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101887"/>
            <a:ext cx="1955893" cy="436952"/>
          </a:xfrm>
          <a:prstGeom prst="rect">
            <a:avLst/>
          </a:prstGeom>
          <a:solidFill>
            <a:srgbClr val="860000"/>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94205"/>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4" y="4096320"/>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8806"/>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1" y="2201481"/>
            <a:ext cx="609033" cy="44639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203418535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8"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6" y="1059134"/>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2"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5" y="1064556"/>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5" y="2582004"/>
            <a:ext cx="1955893" cy="443938"/>
          </a:xfrm>
          <a:prstGeom prst="rect">
            <a:avLst/>
          </a:prstGeom>
          <a:solidFill>
            <a:srgbClr val="0072C6"/>
          </a:solidFill>
          <a:ln w="10795" cap="flat" cmpd="sng" algn="ctr">
            <a:noFill/>
            <a:prstDash val="solid"/>
          </a:ln>
          <a:effectLst/>
        </p:spPr>
        <p:txBody>
          <a:bodyPr rtlCol="0" anchor="ctr"/>
          <a:lstStyle/>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5" y="2069853"/>
            <a:ext cx="1955893" cy="443938"/>
          </a:xfrm>
          <a:prstGeom prst="rect">
            <a:avLst/>
          </a:prstGeom>
          <a:solidFill>
            <a:srgbClr val="0072C6"/>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Windows Containers</a:t>
            </a:r>
          </a:p>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5" y="1628111"/>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2" y="6212991"/>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8" y="5519142"/>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7F39D8-D256-4D75-80E0-8AD704190EDB}"/>
              </a:ext>
            </a:extLst>
          </p:cNvPr>
          <p:cNvSpPr/>
          <p:nvPr userDrawn="1"/>
        </p:nvSpPr>
        <p:spPr>
          <a:xfrm>
            <a:off x="5881310" y="4083542"/>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1" y="4624161"/>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55931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3"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6" y="1057181"/>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6"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3" y="6212991"/>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2"/>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2"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58910" y="2574631"/>
            <a:ext cx="1942788"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2" y="3595831"/>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4" y="2051433"/>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872300" y="3091072"/>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7"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30"/>
            <a:ext cx="1955893" cy="436952"/>
          </a:xfrm>
          <a:prstGeom prst="rect">
            <a:avLst/>
          </a:prstGeom>
          <a:solidFill>
            <a:srgbClr val="860000"/>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4"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2"/>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1" y="2201481"/>
            <a:ext cx="609033" cy="44639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1288787356"/>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a:xfrm>
            <a:off x="8783260" y="6482890"/>
            <a:ext cx="2798207" cy="372394"/>
          </a:xfrm>
          <a:prstGeom prst="rect">
            <a:avLst/>
          </a:prstGeom>
        </p:spPr>
        <p:txBody>
          <a:bodyPr/>
          <a:lstStyle/>
          <a:p>
            <a:fld id="{27D3882F-12A7-44E5-A720-F0805A4EC1C9}" type="slidenum">
              <a:rPr lang="en-US" smtClean="0"/>
              <a:t>‹#›</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9448"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6" y="1059134"/>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1" y="1115602"/>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5" y="1057181"/>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224692" y="1090853"/>
            <a:ext cx="3925586"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730566" y="1050237"/>
            <a:ext cx="3063546"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5" y="2574630"/>
            <a:ext cx="1955893" cy="443938"/>
          </a:xfrm>
          <a:prstGeom prst="rect">
            <a:avLst/>
          </a:prstGeom>
          <a:solidFill>
            <a:srgbClr val="0072C6"/>
          </a:solidFill>
          <a:ln w="10795" cap="flat" cmpd="sng" algn="ctr">
            <a:noFill/>
            <a:prstDash val="solid"/>
          </a:ln>
          <a:effectLst/>
        </p:spPr>
        <p:txBody>
          <a:bodyPr rtlCol="0" anchor="ctr"/>
          <a:lstStyle/>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5" y="2062479"/>
            <a:ext cx="1955893" cy="443938"/>
          </a:xfrm>
          <a:prstGeom prst="rect">
            <a:avLst/>
          </a:prstGeom>
          <a:solidFill>
            <a:srgbClr val="0072C6"/>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Windows Containers</a:t>
            </a:r>
          </a:p>
          <a:p>
            <a:pPr lvl="0" algn="ctr" defTabSz="699313"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5"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435434" y="1615452"/>
            <a:ext cx="3542268"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2" y="6212991"/>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8" y="5519142"/>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918733" y="2062479"/>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918733" y="2567645"/>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1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16"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918733" y="3073942"/>
            <a:ext cx="2067786" cy="443938"/>
          </a:xfrm>
          <a:prstGeom prst="rect">
            <a:avLst/>
          </a:prstGeom>
          <a:solidFill>
            <a:srgbClr val="589CCF"/>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193216" y="5409521"/>
            <a:ext cx="2041894" cy="740944"/>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881310" y="4076168"/>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1" y="4616787"/>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435434" y="2062479"/>
            <a:ext cx="1396844" cy="3014621"/>
          </a:xfrm>
          <a:prstGeom prst="rect">
            <a:avLst/>
          </a:prstGeom>
          <a:solidFill>
            <a:srgbClr val="5BC165"/>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602539" y="2663920"/>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602539" y="3085958"/>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602539" y="3512296"/>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602539" y="3936772"/>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30544" y="6214807"/>
            <a:ext cx="606573" cy="606487"/>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365889" y="6244952"/>
            <a:ext cx="485715" cy="5827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9311" y="877373"/>
            <a:ext cx="459539" cy="350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188702" y="883717"/>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3"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6" y="1057181"/>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6"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3" y="6212991"/>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2"/>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7082"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629564" y="4288954"/>
            <a:ext cx="1014094" cy="12245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318858" y="5155513"/>
            <a:ext cx="190276" cy="16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245806" y="2574631"/>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2" y="3588457"/>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4" y="2051433"/>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649787" y="4665818"/>
            <a:ext cx="973648" cy="430309"/>
          </a:xfrm>
          <a:prstGeom prst="rect">
            <a:avLst/>
          </a:prstGeom>
        </p:spPr>
        <p:txBody>
          <a:bodyPr wrap="squar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32418" rtl="0" eaLnBrk="1" fontAlgn="auto" latinLnBrk="0" hangingPunct="1">
              <a:lnSpc>
                <a:spcPct val="100000"/>
              </a:lnSpc>
              <a:spcBef>
                <a:spcPts val="0"/>
              </a:spcBef>
              <a:spcAft>
                <a:spcPts val="0"/>
              </a:spcAft>
              <a:buClrTx/>
              <a:buSzTx/>
              <a:buFontTx/>
              <a:buNone/>
              <a:tabLst/>
              <a:defRPr/>
            </a:pPr>
            <a:r>
              <a:rPr lang="en-US" sz="1071">
                <a:solidFill>
                  <a:prstClr val="white"/>
                </a:solidFill>
                <a:latin typeface="Segoe UI" panose="020B0502040204020203" pitchFamily="34" charset="0"/>
                <a:cs typeface="Segoe UI" panose="020B0502040204020203" pitchFamily="34" charset="0"/>
              </a:rPr>
              <a:t>t</a:t>
            </a: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872300" y="3083698"/>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803572" y="5144970"/>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267829" y="5153786"/>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7"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961192" y="80565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10170024" y="773904"/>
            <a:ext cx="966699" cy="318286"/>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31862" y="5263329"/>
            <a:ext cx="7879860" cy="1449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30"/>
            <a:ext cx="1955893" cy="436952"/>
          </a:xfrm>
          <a:prstGeom prst="rect">
            <a:avLst/>
          </a:prstGeom>
          <a:solidFill>
            <a:srgbClr val="860000"/>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4"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2"/>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1" y="2201481"/>
            <a:ext cx="609033" cy="44639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927745" y="4075411"/>
            <a:ext cx="2058775"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918732" y="4616032"/>
            <a:ext cx="2068260" cy="468627"/>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927745" y="3587700"/>
            <a:ext cx="2062081" cy="43087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763309858"/>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userDrawn="1">
  <p:cSld name="1_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478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294037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userDrawn="1">
  <p:cSld name="Fond Blanc">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normAutofit/>
          </a:bodyPr>
          <a:lstStyle>
            <a:lvl1pPr>
              <a:defRPr sz="4896">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74804" y="1288068"/>
            <a:ext cx="11887037" cy="1902060"/>
          </a:xfrm>
        </p:spPr>
        <p:txBody>
          <a:bodyPr/>
          <a:lstStyle>
            <a:lvl1pPr>
              <a:defRPr sz="2599">
                <a:solidFill>
                  <a:sysClr val="windowText" lastClr="000000"/>
                </a:solidFill>
                <a:latin typeface="+mn-lt"/>
              </a:defRPr>
            </a:lvl1pPr>
            <a:lvl2pPr>
              <a:defRPr sz="2399">
                <a:solidFill>
                  <a:sysClr val="windowText" lastClr="000000"/>
                </a:solidFill>
              </a:defRPr>
            </a:lvl2pPr>
            <a:lvl3pPr>
              <a:defRPr sz="1999">
                <a:solidFill>
                  <a:sysClr val="windowText" lastClr="000000"/>
                </a:solidFill>
              </a:defRPr>
            </a:lvl3pPr>
            <a:lvl4pPr>
              <a:defRPr sz="1799">
                <a:solidFill>
                  <a:sysClr val="windowText" lastClr="000000"/>
                </a:solidFill>
              </a:defRPr>
            </a:lvl4pPr>
            <a:lvl5pPr>
              <a:defRPr sz="1799">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31628" y="6389912"/>
            <a:ext cx="1924894" cy="414222"/>
          </a:xfrm>
          <a:prstGeom prst="rect">
            <a:avLst/>
          </a:prstGeom>
          <a:noFill/>
        </p:spPr>
        <p:txBody>
          <a:bodyPr wrap="non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39" b="0" i="0" u="none" strike="noStrike" kern="0" cap="none" spc="0" normalizeH="0" baseline="0" noProof="0" dirty="0">
                <a:ln>
                  <a:noFill/>
                </a:ln>
                <a:solidFill>
                  <a:srgbClr val="002060"/>
                </a:solidFill>
                <a:effectLst/>
                <a:uLnTx/>
                <a:uFillTx/>
                <a:latin typeface="Calibri" panose="020F0502020204030204"/>
                <a:ea typeface="+mn-ea"/>
                <a:cs typeface="+mn-cs"/>
              </a:rPr>
              <a:t>Microsoft Azure</a:t>
            </a:r>
          </a:p>
        </p:txBody>
      </p:sp>
      <p:sp>
        <p:nvSpPr>
          <p:cNvPr id="6" name="Slide Number Placeholder 3"/>
          <p:cNvSpPr>
            <a:spLocks noGrp="1"/>
          </p:cNvSpPr>
          <p:nvPr>
            <p:ph type="sldNum" sz="quarter" idx="12"/>
          </p:nvPr>
        </p:nvSpPr>
        <p:spPr>
          <a:xfrm>
            <a:off x="9328894" y="6407701"/>
            <a:ext cx="2798207" cy="372394"/>
          </a:xfrm>
          <a:prstGeom prst="rect">
            <a:avLst/>
          </a:prstGeom>
        </p:spPr>
        <p:txBody>
          <a:bodyPr/>
          <a:lstStyle>
            <a:lvl1pPr>
              <a:defRPr>
                <a:solidFill>
                  <a:srgbClr val="002060"/>
                </a:solidFill>
              </a:defRPr>
            </a:lvl1pPr>
          </a:lstStyle>
          <a:p>
            <a:pPr defTabSz="932418"/>
            <a:fld id="{0A164282-434E-41D4-9582-783D542A7B68}" type="slidenum">
              <a:rPr lang="en-US" smtClean="0"/>
              <a:pPr defTabSz="932418"/>
              <a:t>‹#›</a:t>
            </a:fld>
            <a:endParaRPr lang="en-US" dirty="0"/>
          </a:p>
        </p:txBody>
      </p:sp>
    </p:spTree>
    <p:extLst>
      <p:ext uri="{BB962C8B-B14F-4D97-AF65-F5344CB8AC3E}">
        <p14:creationId xmlns:p14="http://schemas.microsoft.com/office/powerpoint/2010/main" val="1832504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762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318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a:xfrm>
            <a:off x="4119583" y="6482890"/>
            <a:ext cx="4197310" cy="372394"/>
          </a:xfrm>
          <a:prstGeom prst="rect">
            <a:avLst/>
          </a:prstGeom>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a:xfrm>
            <a:off x="8783260" y="6482890"/>
            <a:ext cx="2798207" cy="372394"/>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28631107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441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358989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84069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373890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251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56694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7817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A5360F04-0885-49C2-A885-139A356CC753}"/>
              </a:ext>
            </a:extLst>
          </p:cNvPr>
          <p:cNvSpPr>
            <a:spLocks noGrp="1"/>
          </p:cNvSpPr>
          <p:nvPr>
            <p:ph type="body" sz="quarter" idx="10"/>
          </p:nvPr>
        </p:nvSpPr>
        <p:spPr>
          <a:xfrm>
            <a:off x="274639" y="1909762"/>
            <a:ext cx="6781798"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077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091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03867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6781798" cy="917575"/>
          </a:xfrm>
        </p:spPr>
        <p:txBody>
          <a:bodyPr/>
          <a:lstStyle/>
          <a:p>
            <a:r>
              <a:rPr lang="en-US" dirty="0"/>
              <a:t>Click to edit Master title style</a:t>
            </a:r>
          </a:p>
        </p:txBody>
      </p:sp>
      <p:sp>
        <p:nvSpPr>
          <p:cNvPr id="3" name="Text Placeholder 2"/>
          <p:cNvSpPr>
            <a:spLocks noGrp="1"/>
          </p:cNvSpPr>
          <p:nvPr>
            <p:ph type="body" sz="quarter" idx="10"/>
          </p:nvPr>
        </p:nvSpPr>
        <p:spPr>
          <a:xfrm>
            <a:off x="274702" y="1909762"/>
            <a:ext cx="6781735" cy="4786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4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userDrawn="1">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11966"/>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7" y="984320"/>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046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2238"/>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31557" y="1052640"/>
            <a:ext cx="2372926"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77535"/>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37153"/>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45805" y="259558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101886"/>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94205"/>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96320"/>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8805"/>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56449608"/>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1"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4" y="1064555"/>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4" y="2582004"/>
            <a:ext cx="1955893" cy="443938"/>
          </a:xfrm>
          <a:prstGeom prst="rect">
            <a:avLst/>
          </a:prstGeom>
          <a:solidFill>
            <a:srgbClr val="0072C6"/>
          </a:solidFill>
          <a:ln w="10795" cap="flat" cmpd="sng" algn="ctr">
            <a:noFill/>
            <a:prstDash val="solid"/>
          </a:ln>
          <a:effectLst/>
        </p:spPr>
        <p:txBody>
          <a:bodyPr rtlCol="0" anchor="ctr"/>
          <a:lstStyle/>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4" y="2069852"/>
            <a:ext cx="1955893" cy="443938"/>
          </a:xfrm>
          <a:prstGeom prst="rect">
            <a:avLst/>
          </a:prstGeom>
          <a:solidFill>
            <a:srgbClr val="0072C6"/>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Windows Containers</a:t>
            </a:r>
          </a:p>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4" y="1628111"/>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1" y="6212990"/>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7F39D8-D256-4D75-80E0-8AD704190EDB}"/>
              </a:ext>
            </a:extLst>
          </p:cNvPr>
          <p:cNvSpPr/>
          <p:nvPr userDrawn="1"/>
        </p:nvSpPr>
        <p:spPr>
          <a:xfrm>
            <a:off x="5881310" y="4083542"/>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0" y="4624161"/>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559310"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5"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58909" y="2574631"/>
            <a:ext cx="1942788"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1" y="3595831"/>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3" y="2051432"/>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872299" y="3091071"/>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6"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29"/>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1"/>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1752240753"/>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a:xfrm>
            <a:off x="8783260" y="6482889"/>
            <a:ext cx="2798207" cy="372394"/>
          </a:xfrm>
          <a:prstGeom prst="rect">
            <a:avLst/>
          </a:prstGeom>
        </p:spPr>
        <p:txBody>
          <a:bodyPr/>
          <a:lstStyle/>
          <a:p>
            <a:fld id="{27D3882F-12A7-44E5-A720-F0805A4EC1C9}" type="slidenum">
              <a:rPr lang="en-US" smtClean="0"/>
              <a:t>‹#›</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0" y="1115601"/>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4"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224691" y="1090852"/>
            <a:ext cx="3925586"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730566" y="1050237"/>
            <a:ext cx="3063546"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4" y="2574630"/>
            <a:ext cx="1955893" cy="443938"/>
          </a:xfrm>
          <a:prstGeom prst="rect">
            <a:avLst/>
          </a:prstGeom>
          <a:solidFill>
            <a:srgbClr val="0072C6"/>
          </a:solidFill>
          <a:ln w="10795" cap="flat" cmpd="sng" algn="ctr">
            <a:noFill/>
            <a:prstDash val="solid"/>
          </a:ln>
          <a:effectLst/>
        </p:spPr>
        <p:txBody>
          <a:bodyPr rtlCol="0" anchor="ctr"/>
          <a:lstStyle/>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4" y="2062478"/>
            <a:ext cx="1955893" cy="443938"/>
          </a:xfrm>
          <a:prstGeom prst="rect">
            <a:avLst/>
          </a:prstGeom>
          <a:solidFill>
            <a:srgbClr val="0072C6"/>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Windows Containers</a:t>
            </a:r>
          </a:p>
          <a:p>
            <a:pPr lvl="0" algn="ctr" defTabSz="699447"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4"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435434" y="1615452"/>
            <a:ext cx="3542268"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1" y="6212990"/>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918733" y="2062478"/>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918733" y="2567645"/>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1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16"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918733" y="3073942"/>
            <a:ext cx="2067786" cy="443938"/>
          </a:xfrm>
          <a:prstGeom prst="rect">
            <a:avLst/>
          </a:prstGeom>
          <a:solidFill>
            <a:srgbClr val="589CCF"/>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193215" y="5409521"/>
            <a:ext cx="2041894" cy="740944"/>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881310" y="4076168"/>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0" y="4616787"/>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435434" y="2062478"/>
            <a:ext cx="1396844" cy="3014621"/>
          </a:xfrm>
          <a:prstGeom prst="rect">
            <a:avLst/>
          </a:prstGeom>
          <a:solidFill>
            <a:srgbClr val="5BC165"/>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602539" y="2663920"/>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602539" y="3085957"/>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602539" y="3512296"/>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602539" y="3936771"/>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30543" y="6214806"/>
            <a:ext cx="606573" cy="606487"/>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365888" y="6244951"/>
            <a:ext cx="485715" cy="5827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9310" y="877373"/>
            <a:ext cx="459539" cy="350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188701" y="883717"/>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5"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629564" y="4288954"/>
            <a:ext cx="1014094" cy="12245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318858" y="5155512"/>
            <a:ext cx="190276" cy="16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245805" y="2574631"/>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1" y="3588457"/>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3" y="2051432"/>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649787" y="4665818"/>
            <a:ext cx="973648" cy="430309"/>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32597" rtl="0" eaLnBrk="1" fontAlgn="auto" latinLnBrk="0" hangingPunct="1">
              <a:lnSpc>
                <a:spcPct val="100000"/>
              </a:lnSpc>
              <a:spcBef>
                <a:spcPts val="0"/>
              </a:spcBef>
              <a:spcAft>
                <a:spcPts val="0"/>
              </a:spcAft>
              <a:buClrTx/>
              <a:buSzTx/>
              <a:buFontTx/>
              <a:buNone/>
              <a:tabLst/>
              <a:defRPr/>
            </a:pPr>
            <a:r>
              <a:rPr lang="en-US" sz="1071">
                <a:solidFill>
                  <a:prstClr val="white"/>
                </a:solidFill>
                <a:latin typeface="Segoe UI" panose="020B0502040204020203" pitchFamily="34" charset="0"/>
                <a:cs typeface="Segoe UI" panose="020B0502040204020203" pitchFamily="34" charset="0"/>
              </a:rPr>
              <a:t>t</a:t>
            </a: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872299" y="3083697"/>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803571" y="5144969"/>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267829" y="5153785"/>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6"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961192" y="80565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10170024" y="773903"/>
            <a:ext cx="966699" cy="31828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31862" y="5263329"/>
            <a:ext cx="7879860" cy="1449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29"/>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1"/>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927744" y="4075411"/>
            <a:ext cx="2058775"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918732" y="4616031"/>
            <a:ext cx="2068260"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927744" y="3587700"/>
            <a:ext cx="2062081"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2724790839"/>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userDrawn="1">
  <p:cSld name="1_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417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userDrawn="1">
  <p:cSld name="Fond Blanc">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normAutofit/>
          </a:bodyPr>
          <a:lstStyle>
            <a:lvl1pPr>
              <a:defRPr sz="4896">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74803" y="1288067"/>
            <a:ext cx="11887037" cy="4929291"/>
          </a:xfrm>
        </p:spPr>
        <p:txBody>
          <a:bodyPr/>
          <a:lstStyle>
            <a:lvl1pPr>
              <a:defRPr sz="2599">
                <a:solidFill>
                  <a:sysClr val="windowText" lastClr="000000"/>
                </a:solidFill>
                <a:latin typeface="+mn-lt"/>
              </a:defRPr>
            </a:lvl1pPr>
            <a:lvl2pPr>
              <a:defRPr sz="2399">
                <a:solidFill>
                  <a:sysClr val="windowText" lastClr="000000"/>
                </a:solidFill>
              </a:defRPr>
            </a:lvl2pPr>
            <a:lvl3pPr>
              <a:defRPr sz="1999">
                <a:solidFill>
                  <a:sysClr val="windowText" lastClr="000000"/>
                </a:solidFill>
              </a:defRPr>
            </a:lvl3pPr>
            <a:lvl4pPr>
              <a:defRPr sz="1799">
                <a:solidFill>
                  <a:sysClr val="windowText" lastClr="000000"/>
                </a:solidFill>
              </a:defRPr>
            </a:lvl4pPr>
            <a:lvl5pPr>
              <a:defRPr sz="1799">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31627" y="6389912"/>
            <a:ext cx="1924894" cy="414222"/>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39" b="0" i="0" u="none" strike="noStrike" kern="0" cap="none" spc="0" normalizeH="0" baseline="0" noProof="0" dirty="0">
                <a:ln>
                  <a:noFill/>
                </a:ln>
                <a:solidFill>
                  <a:srgbClr val="002060"/>
                </a:solidFill>
                <a:effectLst/>
                <a:uLnTx/>
                <a:uFillTx/>
                <a:latin typeface="Calibri" panose="020F0502020204030204"/>
                <a:ea typeface="+mn-ea"/>
                <a:cs typeface="+mn-cs"/>
              </a:rPr>
              <a:t>Microsoft Azure</a:t>
            </a:r>
          </a:p>
        </p:txBody>
      </p:sp>
      <p:sp>
        <p:nvSpPr>
          <p:cNvPr id="6" name="Slide Number Placeholder 3"/>
          <p:cNvSpPr>
            <a:spLocks noGrp="1"/>
          </p:cNvSpPr>
          <p:nvPr>
            <p:ph type="sldNum" sz="quarter" idx="12"/>
          </p:nvPr>
        </p:nvSpPr>
        <p:spPr>
          <a:xfrm>
            <a:off x="9328894" y="6407701"/>
            <a:ext cx="2798207" cy="372394"/>
          </a:xfrm>
          <a:prstGeom prst="rect">
            <a:avLst/>
          </a:prstGeom>
        </p:spPr>
        <p:txBody>
          <a:bodyPr/>
          <a:lstStyle>
            <a:lvl1pPr>
              <a:defRPr>
                <a:solidFill>
                  <a:srgbClr val="002060"/>
                </a:solidFill>
              </a:defRPr>
            </a:lvl1pPr>
          </a:lstStyle>
          <a:p>
            <a:pPr defTabSz="932597"/>
            <a:fld id="{0A164282-434E-41D4-9582-783D542A7B68}" type="slidenum">
              <a:rPr lang="en-US" smtClean="0"/>
              <a:pPr defTabSz="932597"/>
              <a:t>‹#›</a:t>
            </a:fld>
            <a:endParaRPr lang="en-US" dirty="0"/>
          </a:p>
        </p:txBody>
      </p:sp>
    </p:spTree>
    <p:extLst>
      <p:ext uri="{BB962C8B-B14F-4D97-AF65-F5344CB8AC3E}">
        <p14:creationId xmlns:p14="http://schemas.microsoft.com/office/powerpoint/2010/main" val="3574038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039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a:xfrm>
            <a:off x="4119583" y="6482889"/>
            <a:ext cx="4197310" cy="372394"/>
          </a:xfrm>
          <a:prstGeom prst="rect">
            <a:avLst/>
          </a:prstGeom>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a:xfrm>
            <a:off x="8783260" y="6482889"/>
            <a:ext cx="2798207" cy="372394"/>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364883574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859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199901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779642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1166155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18993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26063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624394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361504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6491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66474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071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7465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091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65584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7665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93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416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3302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925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345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060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69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80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27805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66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052659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5769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2"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7"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9" y="6392863"/>
            <a:ext cx="1430953" cy="306224"/>
          </a:xfrm>
          <a:prstGeom prst="rect">
            <a:avLst/>
          </a:prstGeom>
        </p:spPr>
      </p:pic>
    </p:spTree>
    <p:extLst>
      <p:ext uri="{BB962C8B-B14F-4D97-AF65-F5344CB8AC3E}">
        <p14:creationId xmlns:p14="http://schemas.microsoft.com/office/powerpoint/2010/main" val="3723094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939343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13378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53550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376480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6151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160981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9" y="1897062"/>
            <a:ext cx="6857999" cy="2308324"/>
          </a:xfrm>
        </p:spPr>
        <p:txBody>
          <a:bodyPr wrap="square">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55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40" y="295275"/>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3" y="1897063"/>
            <a:ext cx="6857935" cy="2354146"/>
          </a:xfrm>
        </p:spPr>
        <p:txBody>
          <a:bodyPr/>
          <a:lstStyle>
            <a:lvl1pPr>
              <a:defRPr lang="en-US" sz="3599" kern="1200" spc="0" baseline="0" dirty="0" smtClean="0">
                <a:solidFill>
                  <a:schemeClr val="tx1"/>
                </a:solidFill>
                <a:latin typeface="+mj-lt"/>
                <a:ea typeface="+mn-ea"/>
                <a:cs typeface="+mn-cs"/>
              </a:defRPr>
            </a:lvl1pPr>
          </a:lstStyle>
          <a:p>
            <a:pPr marL="228557" marR="0" lvl="0" indent="-228557" algn="l" defTabSz="932563" rtl="0" eaLnBrk="1" fontAlgn="auto" latinLnBrk="0" hangingPunct="1">
              <a:lnSpc>
                <a:spcPct val="90000"/>
              </a:lnSpc>
              <a:spcBef>
                <a:spcPct val="20000"/>
              </a:spcBef>
              <a:spcAft>
                <a:spcPts val="0"/>
              </a:spcAft>
              <a:buClrTx/>
              <a:buSzPct val="90000"/>
              <a:tabLst/>
            </a:pPr>
            <a:r>
              <a:rPr lang="en-US"/>
              <a:t>Edit Master text styles</a:t>
            </a:r>
          </a:p>
          <a:p>
            <a:pPr marL="228557" marR="0" lvl="1" indent="-228557" algn="l" defTabSz="932563" rtl="0" eaLnBrk="1" fontAlgn="auto" latinLnBrk="0" hangingPunct="1">
              <a:lnSpc>
                <a:spcPct val="90000"/>
              </a:lnSpc>
              <a:spcBef>
                <a:spcPct val="20000"/>
              </a:spcBef>
              <a:spcAft>
                <a:spcPts val="0"/>
              </a:spcAft>
              <a:buClrTx/>
              <a:buSzPct val="90000"/>
              <a:tabLst/>
            </a:pPr>
            <a:r>
              <a:rPr lang="en-US"/>
              <a:t>Second level</a:t>
            </a:r>
          </a:p>
          <a:p>
            <a:pPr marL="228557" marR="0" lvl="2" indent="-228557" algn="l" defTabSz="932563" rtl="0" eaLnBrk="1" fontAlgn="auto" latinLnBrk="0" hangingPunct="1">
              <a:lnSpc>
                <a:spcPct val="90000"/>
              </a:lnSpc>
              <a:spcBef>
                <a:spcPct val="20000"/>
              </a:spcBef>
              <a:spcAft>
                <a:spcPts val="0"/>
              </a:spcAft>
              <a:buClrTx/>
              <a:buSzPct val="90000"/>
              <a:tabLst/>
            </a:pPr>
            <a:r>
              <a:rPr lang="en-US"/>
              <a:t>Third level</a:t>
            </a:r>
          </a:p>
          <a:p>
            <a:pPr marL="228557" marR="0" lvl="3" indent="-228557" algn="l" defTabSz="932563" rtl="0" eaLnBrk="1" fontAlgn="auto" latinLnBrk="0" hangingPunct="1">
              <a:lnSpc>
                <a:spcPct val="90000"/>
              </a:lnSpc>
              <a:spcBef>
                <a:spcPct val="20000"/>
              </a:spcBef>
              <a:spcAft>
                <a:spcPts val="0"/>
              </a:spcAft>
              <a:buClrTx/>
              <a:buSzPct val="90000"/>
              <a:tabLst/>
            </a:pPr>
            <a:r>
              <a:rPr lang="en-US"/>
              <a:t>Fourth level</a:t>
            </a:r>
          </a:p>
          <a:p>
            <a:pPr marL="228557" marR="0" lvl="4" indent="-228557" algn="l" defTabSz="932563"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7522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59829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5977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7199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9140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35545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721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11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8" y="2242055"/>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5" y="0"/>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539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506">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21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09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391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4"/>
            <a:ext cx="6995162" cy="4925696"/>
          </a:xfrm>
          <a:prstGeom prst="rect">
            <a:avLst/>
          </a:prstGeom>
        </p:spPr>
      </p:pic>
    </p:spTree>
    <p:extLst>
      <p:ext uri="{BB962C8B-B14F-4D97-AF65-F5344CB8AC3E}">
        <p14:creationId xmlns:p14="http://schemas.microsoft.com/office/powerpoint/2010/main" val="372068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558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056130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345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7" name="Picture 6">
            <a:extLst>
              <a:ext uri="{FF2B5EF4-FFF2-40B4-BE49-F238E27FC236}">
                <a16:creationId xmlns:a16="http://schemas.microsoft.com/office/drawing/2014/main" id="{BDB32D99-28B2-4C58-A24B-F4B13FC862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03867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7036534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93551516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0871012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4649439"/>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7056322"/>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1908465"/>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002648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88755361"/>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044452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801979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23519900"/>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5626011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630364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8508645"/>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14406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702746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60371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72287558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0255808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dirty="0"/>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35072272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2014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46908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02632410"/>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0" y="1965644"/>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5366859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286737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08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113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9148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8890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27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512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9057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1393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6946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810497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98222417"/>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3340852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5014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5945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3406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056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115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51101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076191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64774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8353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226880"/>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image" Target="../media/image1.emf"/><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theme" Target="../theme/theme1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73.xml"/><Relationship Id="rId7" Type="http://schemas.openxmlformats.org/officeDocument/2006/relationships/theme" Target="../theme/theme11.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 Type="http://schemas.openxmlformats.org/officeDocument/2006/relationships/slideLayout" Target="../slideLayouts/slideLayout179.xml"/><Relationship Id="rId21" Type="http://schemas.openxmlformats.org/officeDocument/2006/relationships/slideLayout" Target="../slideLayouts/slideLayout197.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image" Target="../media/image1.emf"/><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223.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42" Type="http://schemas.openxmlformats.org/officeDocument/2006/relationships/slideLayout" Target="../slideLayouts/slideLayout239.xml"/><Relationship Id="rId47" Type="http://schemas.openxmlformats.org/officeDocument/2006/relationships/slideLayout" Target="../slideLayouts/slideLayout244.xml"/><Relationship Id="rId50" Type="http://schemas.openxmlformats.org/officeDocument/2006/relationships/slideLayout" Target="../slideLayouts/slideLayout247.xml"/><Relationship Id="rId55" Type="http://schemas.openxmlformats.org/officeDocument/2006/relationships/slideLayout" Target="../slideLayouts/slideLayout252.xml"/><Relationship Id="rId63" Type="http://schemas.openxmlformats.org/officeDocument/2006/relationships/slideLayout" Target="../slideLayouts/slideLayout260.xml"/><Relationship Id="rId68" Type="http://schemas.openxmlformats.org/officeDocument/2006/relationships/slideLayout" Target="../slideLayouts/slideLayout265.xml"/><Relationship Id="rId76" Type="http://schemas.openxmlformats.org/officeDocument/2006/relationships/slideLayout" Target="../slideLayouts/slideLayout273.xml"/><Relationship Id="rId84" Type="http://schemas.openxmlformats.org/officeDocument/2006/relationships/slideLayout" Target="../slideLayouts/slideLayout281.xml"/><Relationship Id="rId89" Type="http://schemas.openxmlformats.org/officeDocument/2006/relationships/slideLayout" Target="../slideLayouts/slideLayout286.xml"/><Relationship Id="rId97" Type="http://schemas.openxmlformats.org/officeDocument/2006/relationships/slideLayout" Target="../slideLayouts/slideLayout294.xml"/><Relationship Id="rId7" Type="http://schemas.openxmlformats.org/officeDocument/2006/relationships/slideLayout" Target="../slideLayouts/slideLayout204.xml"/><Relationship Id="rId71" Type="http://schemas.openxmlformats.org/officeDocument/2006/relationships/slideLayout" Target="../slideLayouts/slideLayout268.xml"/><Relationship Id="rId92" Type="http://schemas.openxmlformats.org/officeDocument/2006/relationships/slideLayout" Target="../slideLayouts/slideLayout289.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9" Type="http://schemas.openxmlformats.org/officeDocument/2006/relationships/slideLayout" Target="../slideLayouts/slideLayout226.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slideLayout" Target="../slideLayouts/slideLayout237.xml"/><Relationship Id="rId45" Type="http://schemas.openxmlformats.org/officeDocument/2006/relationships/slideLayout" Target="../slideLayouts/slideLayout242.xml"/><Relationship Id="rId53" Type="http://schemas.openxmlformats.org/officeDocument/2006/relationships/slideLayout" Target="../slideLayouts/slideLayout250.xml"/><Relationship Id="rId58" Type="http://schemas.openxmlformats.org/officeDocument/2006/relationships/slideLayout" Target="../slideLayouts/slideLayout255.xml"/><Relationship Id="rId66" Type="http://schemas.openxmlformats.org/officeDocument/2006/relationships/slideLayout" Target="../slideLayouts/slideLayout263.xml"/><Relationship Id="rId74" Type="http://schemas.openxmlformats.org/officeDocument/2006/relationships/slideLayout" Target="../slideLayouts/slideLayout271.xml"/><Relationship Id="rId79" Type="http://schemas.openxmlformats.org/officeDocument/2006/relationships/slideLayout" Target="../slideLayouts/slideLayout276.xml"/><Relationship Id="rId87" Type="http://schemas.openxmlformats.org/officeDocument/2006/relationships/slideLayout" Target="../slideLayouts/slideLayout284.xml"/><Relationship Id="rId5" Type="http://schemas.openxmlformats.org/officeDocument/2006/relationships/slideLayout" Target="../slideLayouts/slideLayout202.xml"/><Relationship Id="rId61" Type="http://schemas.openxmlformats.org/officeDocument/2006/relationships/slideLayout" Target="../slideLayouts/slideLayout258.xml"/><Relationship Id="rId82" Type="http://schemas.openxmlformats.org/officeDocument/2006/relationships/slideLayout" Target="../slideLayouts/slideLayout279.xml"/><Relationship Id="rId90" Type="http://schemas.openxmlformats.org/officeDocument/2006/relationships/slideLayout" Target="../slideLayouts/slideLayout287.xml"/><Relationship Id="rId95" Type="http://schemas.openxmlformats.org/officeDocument/2006/relationships/slideLayout" Target="../slideLayouts/slideLayout292.xml"/><Relationship Id="rId19" Type="http://schemas.openxmlformats.org/officeDocument/2006/relationships/slideLayout" Target="../slideLayouts/slideLayout21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43" Type="http://schemas.openxmlformats.org/officeDocument/2006/relationships/slideLayout" Target="../slideLayouts/slideLayout240.xml"/><Relationship Id="rId48" Type="http://schemas.openxmlformats.org/officeDocument/2006/relationships/slideLayout" Target="../slideLayouts/slideLayout245.xml"/><Relationship Id="rId56" Type="http://schemas.openxmlformats.org/officeDocument/2006/relationships/slideLayout" Target="../slideLayouts/slideLayout253.xml"/><Relationship Id="rId64" Type="http://schemas.openxmlformats.org/officeDocument/2006/relationships/slideLayout" Target="../slideLayouts/slideLayout261.xml"/><Relationship Id="rId69" Type="http://schemas.openxmlformats.org/officeDocument/2006/relationships/slideLayout" Target="../slideLayouts/slideLayout266.xml"/><Relationship Id="rId77" Type="http://schemas.openxmlformats.org/officeDocument/2006/relationships/slideLayout" Target="../slideLayouts/slideLayout274.xml"/><Relationship Id="rId100" Type="http://schemas.openxmlformats.org/officeDocument/2006/relationships/theme" Target="../theme/theme13.xml"/><Relationship Id="rId8" Type="http://schemas.openxmlformats.org/officeDocument/2006/relationships/slideLayout" Target="../slideLayouts/slideLayout205.xml"/><Relationship Id="rId51" Type="http://schemas.openxmlformats.org/officeDocument/2006/relationships/slideLayout" Target="../slideLayouts/slideLayout248.xml"/><Relationship Id="rId72" Type="http://schemas.openxmlformats.org/officeDocument/2006/relationships/slideLayout" Target="../slideLayouts/slideLayout269.xml"/><Relationship Id="rId80" Type="http://schemas.openxmlformats.org/officeDocument/2006/relationships/slideLayout" Target="../slideLayouts/slideLayout277.xml"/><Relationship Id="rId85" Type="http://schemas.openxmlformats.org/officeDocument/2006/relationships/slideLayout" Target="../slideLayouts/slideLayout282.xml"/><Relationship Id="rId93" Type="http://schemas.openxmlformats.org/officeDocument/2006/relationships/slideLayout" Target="../slideLayouts/slideLayout290.xml"/><Relationship Id="rId98" Type="http://schemas.openxmlformats.org/officeDocument/2006/relationships/slideLayout" Target="../slideLayouts/slideLayout295.xml"/><Relationship Id="rId3" Type="http://schemas.openxmlformats.org/officeDocument/2006/relationships/slideLayout" Target="../slideLayouts/slideLayout200.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46" Type="http://schemas.openxmlformats.org/officeDocument/2006/relationships/slideLayout" Target="../slideLayouts/slideLayout243.xml"/><Relationship Id="rId59" Type="http://schemas.openxmlformats.org/officeDocument/2006/relationships/slideLayout" Target="../slideLayouts/slideLayout256.xml"/><Relationship Id="rId67" Type="http://schemas.openxmlformats.org/officeDocument/2006/relationships/slideLayout" Target="../slideLayouts/slideLayout264.xml"/><Relationship Id="rId20" Type="http://schemas.openxmlformats.org/officeDocument/2006/relationships/slideLayout" Target="../slideLayouts/slideLayout217.xml"/><Relationship Id="rId41" Type="http://schemas.openxmlformats.org/officeDocument/2006/relationships/slideLayout" Target="../slideLayouts/slideLayout238.xml"/><Relationship Id="rId54" Type="http://schemas.openxmlformats.org/officeDocument/2006/relationships/slideLayout" Target="../slideLayouts/slideLayout251.xml"/><Relationship Id="rId62" Type="http://schemas.openxmlformats.org/officeDocument/2006/relationships/slideLayout" Target="../slideLayouts/slideLayout259.xml"/><Relationship Id="rId70" Type="http://schemas.openxmlformats.org/officeDocument/2006/relationships/slideLayout" Target="../slideLayouts/slideLayout267.xml"/><Relationship Id="rId75" Type="http://schemas.openxmlformats.org/officeDocument/2006/relationships/slideLayout" Target="../slideLayouts/slideLayout272.xml"/><Relationship Id="rId83" Type="http://schemas.openxmlformats.org/officeDocument/2006/relationships/slideLayout" Target="../slideLayouts/slideLayout280.xml"/><Relationship Id="rId88" Type="http://schemas.openxmlformats.org/officeDocument/2006/relationships/slideLayout" Target="../slideLayouts/slideLayout285.xml"/><Relationship Id="rId91" Type="http://schemas.openxmlformats.org/officeDocument/2006/relationships/slideLayout" Target="../slideLayouts/slideLayout288.xml"/><Relationship Id="rId96" Type="http://schemas.openxmlformats.org/officeDocument/2006/relationships/slideLayout" Target="../slideLayouts/slideLayout293.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49" Type="http://schemas.openxmlformats.org/officeDocument/2006/relationships/slideLayout" Target="../slideLayouts/slideLayout246.xml"/><Relationship Id="rId57" Type="http://schemas.openxmlformats.org/officeDocument/2006/relationships/slideLayout" Target="../slideLayouts/slideLayout254.xml"/><Relationship Id="rId10" Type="http://schemas.openxmlformats.org/officeDocument/2006/relationships/slideLayout" Target="../slideLayouts/slideLayout207.xml"/><Relationship Id="rId31" Type="http://schemas.openxmlformats.org/officeDocument/2006/relationships/slideLayout" Target="../slideLayouts/slideLayout228.xml"/><Relationship Id="rId44" Type="http://schemas.openxmlformats.org/officeDocument/2006/relationships/slideLayout" Target="../slideLayouts/slideLayout241.xml"/><Relationship Id="rId52" Type="http://schemas.openxmlformats.org/officeDocument/2006/relationships/slideLayout" Target="../slideLayouts/slideLayout249.xml"/><Relationship Id="rId60" Type="http://schemas.openxmlformats.org/officeDocument/2006/relationships/slideLayout" Target="../slideLayouts/slideLayout257.xml"/><Relationship Id="rId65" Type="http://schemas.openxmlformats.org/officeDocument/2006/relationships/slideLayout" Target="../slideLayouts/slideLayout262.xml"/><Relationship Id="rId73" Type="http://schemas.openxmlformats.org/officeDocument/2006/relationships/slideLayout" Target="../slideLayouts/slideLayout270.xml"/><Relationship Id="rId78" Type="http://schemas.openxmlformats.org/officeDocument/2006/relationships/slideLayout" Target="../slideLayouts/slideLayout275.xml"/><Relationship Id="rId81" Type="http://schemas.openxmlformats.org/officeDocument/2006/relationships/slideLayout" Target="../slideLayouts/slideLayout278.xml"/><Relationship Id="rId86" Type="http://schemas.openxmlformats.org/officeDocument/2006/relationships/slideLayout" Target="../slideLayouts/slideLayout283.xml"/><Relationship Id="rId94" Type="http://schemas.openxmlformats.org/officeDocument/2006/relationships/slideLayout" Target="../slideLayouts/slideLayout291.xml"/><Relationship Id="rId99" Type="http://schemas.openxmlformats.org/officeDocument/2006/relationships/slideLayout" Target="../slideLayouts/slideLayout296.xml"/><Relationship Id="rId101" Type="http://schemas.openxmlformats.org/officeDocument/2006/relationships/image" Target="../media/image40.png"/><Relationship Id="rId4" Type="http://schemas.openxmlformats.org/officeDocument/2006/relationships/slideLayout" Target="../slideLayouts/slideLayout201.xml"/><Relationship Id="rId9" Type="http://schemas.openxmlformats.org/officeDocument/2006/relationships/slideLayout" Target="../slideLayouts/slideLayout206.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9" Type="http://schemas.openxmlformats.org/officeDocument/2006/relationships/slideLayout" Target="../slideLayouts/slideLayout23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image" Target="../media/image1.emf"/><Relationship Id="rId3" Type="http://schemas.openxmlformats.org/officeDocument/2006/relationships/slideLayout" Target="../slideLayouts/slideLayout299.xml"/><Relationship Id="rId21" Type="http://schemas.openxmlformats.org/officeDocument/2006/relationships/slideLayout" Target="../slideLayouts/slideLayout317.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theme" Target="../theme/theme14.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34" Type="http://schemas.openxmlformats.org/officeDocument/2006/relationships/slideLayout" Target="../slideLayouts/slideLayout354.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slideLayout" Target="../slideLayouts/slideLayout353.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29" Type="http://schemas.openxmlformats.org/officeDocument/2006/relationships/slideLayout" Target="../slideLayouts/slideLayout349.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37" Type="http://schemas.openxmlformats.org/officeDocument/2006/relationships/image" Target="../media/image1.emf"/><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36" Type="http://schemas.openxmlformats.org/officeDocument/2006/relationships/theme" Target="../theme/theme15.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35" Type="http://schemas.openxmlformats.org/officeDocument/2006/relationships/slideLayout" Target="../slideLayouts/slideLayout35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26" Type="http://schemas.openxmlformats.org/officeDocument/2006/relationships/slideLayout" Target="../slideLayouts/slideLayout381.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34" Type="http://schemas.openxmlformats.org/officeDocument/2006/relationships/slideLayout" Target="../slideLayouts/slideLayout389.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5" Type="http://schemas.openxmlformats.org/officeDocument/2006/relationships/slideLayout" Target="../slideLayouts/slideLayout380.xml"/><Relationship Id="rId33" Type="http://schemas.openxmlformats.org/officeDocument/2006/relationships/slideLayout" Target="../slideLayouts/slideLayout388.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29" Type="http://schemas.openxmlformats.org/officeDocument/2006/relationships/slideLayout" Target="../slideLayouts/slideLayout384.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24" Type="http://schemas.openxmlformats.org/officeDocument/2006/relationships/slideLayout" Target="../slideLayouts/slideLayout379.xml"/><Relationship Id="rId32" Type="http://schemas.openxmlformats.org/officeDocument/2006/relationships/slideLayout" Target="../slideLayouts/slideLayout387.xml"/><Relationship Id="rId37" Type="http://schemas.openxmlformats.org/officeDocument/2006/relationships/image" Target="../media/image1.emf"/><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slideLayout" Target="../slideLayouts/slideLayout378.xml"/><Relationship Id="rId28" Type="http://schemas.openxmlformats.org/officeDocument/2006/relationships/slideLayout" Target="../slideLayouts/slideLayout383.xml"/><Relationship Id="rId36" Type="http://schemas.openxmlformats.org/officeDocument/2006/relationships/theme" Target="../theme/theme16.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31" Type="http://schemas.openxmlformats.org/officeDocument/2006/relationships/slideLayout" Target="../slideLayouts/slideLayout386.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 Id="rId27" Type="http://schemas.openxmlformats.org/officeDocument/2006/relationships/slideLayout" Target="../slideLayouts/slideLayout382.xml"/><Relationship Id="rId30" Type="http://schemas.openxmlformats.org/officeDocument/2006/relationships/slideLayout" Target="../slideLayouts/slideLayout385.xml"/><Relationship Id="rId35" Type="http://schemas.openxmlformats.org/officeDocument/2006/relationships/slideLayout" Target="../slideLayouts/slideLayout39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26" Type="http://schemas.openxmlformats.org/officeDocument/2006/relationships/image" Target="../media/image1.emf"/><Relationship Id="rId3" Type="http://schemas.openxmlformats.org/officeDocument/2006/relationships/slideLayout" Target="../slideLayouts/slideLayout393.xml"/><Relationship Id="rId21" Type="http://schemas.openxmlformats.org/officeDocument/2006/relationships/slideLayout" Target="../slideLayouts/slideLayout411.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5" Type="http://schemas.openxmlformats.org/officeDocument/2006/relationships/theme" Target="../theme/theme17.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24" Type="http://schemas.openxmlformats.org/officeDocument/2006/relationships/slideLayout" Target="../slideLayouts/slideLayout414.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23" Type="http://schemas.openxmlformats.org/officeDocument/2006/relationships/slideLayout" Target="../slideLayouts/slideLayout413.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 Id="rId22" Type="http://schemas.openxmlformats.org/officeDocument/2006/relationships/slideLayout" Target="../slideLayouts/slideLayout41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22.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26" Type="http://schemas.openxmlformats.org/officeDocument/2006/relationships/image" Target="../media/image1.emf"/><Relationship Id="rId3" Type="http://schemas.openxmlformats.org/officeDocument/2006/relationships/slideLayout" Target="../slideLayouts/slideLayout417.xml"/><Relationship Id="rId21" Type="http://schemas.openxmlformats.org/officeDocument/2006/relationships/slideLayout" Target="../slideLayouts/slideLayout435.xml"/><Relationship Id="rId7" Type="http://schemas.openxmlformats.org/officeDocument/2006/relationships/slideLayout" Target="../slideLayouts/slideLayout421.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theme" Target="../theme/theme18.xml"/><Relationship Id="rId2" Type="http://schemas.openxmlformats.org/officeDocument/2006/relationships/slideLayout" Target="../slideLayouts/slideLayout416.xml"/><Relationship Id="rId16" Type="http://schemas.openxmlformats.org/officeDocument/2006/relationships/slideLayout" Target="../slideLayouts/slideLayout430.xml"/><Relationship Id="rId20" Type="http://schemas.openxmlformats.org/officeDocument/2006/relationships/slideLayout" Target="../slideLayouts/slideLayout434.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5" Type="http://schemas.openxmlformats.org/officeDocument/2006/relationships/slideLayout" Target="../slideLayouts/slideLayout419.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10" Type="http://schemas.openxmlformats.org/officeDocument/2006/relationships/slideLayout" Target="../slideLayouts/slideLayout424.xml"/><Relationship Id="rId19" Type="http://schemas.openxmlformats.org/officeDocument/2006/relationships/slideLayout" Target="../slideLayouts/slideLayout433.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14" Type="http://schemas.openxmlformats.org/officeDocument/2006/relationships/slideLayout" Target="../slideLayouts/slideLayout428.xml"/><Relationship Id="rId22" Type="http://schemas.openxmlformats.org/officeDocument/2006/relationships/slideLayout" Target="../slideLayouts/slideLayout4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image" Target="../media/image1.emf"/><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theme" Target="../theme/theme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04.xml"/><Relationship Id="rId7" Type="http://schemas.openxmlformats.org/officeDocument/2006/relationships/image" Target="../media/image1.emf"/><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theme" Target="../theme/theme6.xml"/><Relationship Id="rId5" Type="http://schemas.openxmlformats.org/officeDocument/2006/relationships/slideLayout" Target="../slideLayouts/slideLayout106.xml"/><Relationship Id="rId4"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09.xml"/><Relationship Id="rId7" Type="http://schemas.openxmlformats.org/officeDocument/2006/relationships/image" Target="../media/image1.emf"/><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theme" Target="../theme/theme7.xml"/><Relationship Id="rId5" Type="http://schemas.openxmlformats.org/officeDocument/2006/relationships/slideLayout" Target="../slideLayouts/slideLayout111.xml"/><Relationship Id="rId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theme" Target="../theme/theme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image" Target="../media/image32.png"/><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theme" Target="../theme/theme9.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44" r:id="rId1"/>
    <p:sldLayoutId id="2147484545" r:id="rId2"/>
    <p:sldLayoutId id="2147484546" r:id="rId3"/>
    <p:sldLayoutId id="2147484547" r:id="rId4"/>
    <p:sldLayoutId id="2147484548" r:id="rId5"/>
    <p:sldLayoutId id="2147484480" r:id="rId6"/>
    <p:sldLayoutId id="2147484482" r:id="rId7"/>
    <p:sldLayoutId id="2147484483" r:id="rId8"/>
    <p:sldLayoutId id="2147484485" r:id="rId9"/>
    <p:sldLayoutId id="2147484486" r:id="rId10"/>
    <p:sldLayoutId id="2147484487" r:id="rId11"/>
    <p:sldLayoutId id="2147484488" r:id="rId12"/>
    <p:sldLayoutId id="2147484531" r:id="rId13"/>
    <p:sldLayoutId id="2147484489" r:id="rId14"/>
    <p:sldLayoutId id="2147484491" r:id="rId15"/>
    <p:sldLayoutId id="2147484517" r:id="rId16"/>
    <p:sldLayoutId id="2147484492" r:id="rId17"/>
    <p:sldLayoutId id="2147484494" r:id="rId18"/>
    <p:sldLayoutId id="2147485047" r:id="rId19"/>
    <p:sldLayoutId id="2147485048" r:id="rId20"/>
    <p:sldLayoutId id="2147485049" r:id="rId21"/>
    <p:sldLayoutId id="2147485050" r:id="rId22"/>
    <p:sldLayoutId id="2147485062" r:id="rId23"/>
    <p:sldLayoutId id="2147485063" r:id="rId24"/>
    <p:sldLayoutId id="2147485064" r:id="rId25"/>
    <p:sldLayoutId id="2147485065" r:id="rId26"/>
    <p:sldLayoutId id="2147485066" r:id="rId27"/>
    <p:sldLayoutId id="2147485067" r:id="rId28"/>
    <p:sldLayoutId id="2147485068"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805034595"/>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 id="2147484789" r:id="rId12"/>
    <p:sldLayoutId id="2147484790" r:id="rId13"/>
    <p:sldLayoutId id="2147484791" r:id="rId14"/>
    <p:sldLayoutId id="2147484792" r:id="rId15"/>
    <p:sldLayoutId id="2147484793" r:id="rId16"/>
    <p:sldLayoutId id="2147484794" r:id="rId17"/>
    <p:sldLayoutId id="2147484795" r:id="rId18"/>
    <p:sldLayoutId id="2147484796"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5507000"/>
      </p:ext>
    </p:extLst>
  </p:cSld>
  <p:clrMap bg1="dk1" tx1="lt1" bg2="dk2" tx2="lt2" accent1="accent1" accent2="accent2" accent3="accent3" accent4="accent4" accent5="accent5" accent6="accent6" hlink="hlink" folHlink="folHlink"/>
  <p:sldLayoutIdLst>
    <p:sldLayoutId id="2147484890" r:id="rId1"/>
    <p:sldLayoutId id="2147484891" r:id="rId2"/>
    <p:sldLayoutId id="2147484892" r:id="rId3"/>
    <p:sldLayoutId id="2147484893" r:id="rId4"/>
    <p:sldLayoutId id="2147484895" r:id="rId5"/>
    <p:sldLayoutId id="2147484896" r:id="rId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4562823"/>
      </p:ext>
    </p:extLst>
  </p:cSld>
  <p:clrMap bg1="lt1" tx1="dk1" bg2="lt2" tx2="dk2" accent1="accent1" accent2="accent2" accent3="accent3" accent4="accent4" accent5="accent5" accent6="accent6" hlink="hlink" folHlink="folHlink"/>
  <p:sldLayoutIdLst>
    <p:sldLayoutId id="2147484898" r:id="rId1"/>
    <p:sldLayoutId id="2147484899" r:id="rId2"/>
    <p:sldLayoutId id="2147484900" r:id="rId3"/>
    <p:sldLayoutId id="2147484901" r:id="rId4"/>
    <p:sldLayoutId id="2147484902" r:id="rId5"/>
    <p:sldLayoutId id="2147484903" r:id="rId6"/>
    <p:sldLayoutId id="2147484904" r:id="rId7"/>
    <p:sldLayoutId id="2147484905" r:id="rId8"/>
    <p:sldLayoutId id="2147484906" r:id="rId9"/>
    <p:sldLayoutId id="2147484907" r:id="rId10"/>
    <p:sldLayoutId id="2147484908" r:id="rId11"/>
    <p:sldLayoutId id="2147484909" r:id="rId12"/>
    <p:sldLayoutId id="2147484910" r:id="rId13"/>
    <p:sldLayoutId id="2147484911" r:id="rId14"/>
    <p:sldLayoutId id="2147484912" r:id="rId15"/>
    <p:sldLayoutId id="2147484913" r:id="rId16"/>
    <p:sldLayoutId id="2147484914" r:id="rId17"/>
    <p:sldLayoutId id="2147484915" r:id="rId18"/>
    <p:sldLayoutId id="2147484916" r:id="rId19"/>
    <p:sldLayoutId id="2147484917" r:id="rId20"/>
    <p:sldLayoutId id="2147484918" r:id="rId21"/>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2"/>
            <a:ext cx="11887197" cy="215948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101"/>
          <a:stretch>
            <a:fillRect/>
          </a:stretch>
        </p:blipFill>
        <p:spPr>
          <a:xfrm rot="5400000">
            <a:off x="9584880" y="2902198"/>
            <a:ext cx="6627288" cy="727647"/>
          </a:xfrm>
          <a:prstGeom prst="rect">
            <a:avLst/>
          </a:prstGeom>
        </p:spPr>
      </p:pic>
    </p:spTree>
    <p:extLst>
      <p:ext uri="{BB962C8B-B14F-4D97-AF65-F5344CB8AC3E}">
        <p14:creationId xmlns:p14="http://schemas.microsoft.com/office/powerpoint/2010/main" val="3470433290"/>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 id="2147484957" r:id="rId13"/>
    <p:sldLayoutId id="2147484958" r:id="rId14"/>
    <p:sldLayoutId id="2147484959" r:id="rId15"/>
    <p:sldLayoutId id="2147484960" r:id="rId16"/>
    <p:sldLayoutId id="2147484961" r:id="rId17"/>
    <p:sldLayoutId id="2147484962" r:id="rId18"/>
    <p:sldLayoutId id="2147484963" r:id="rId19"/>
    <p:sldLayoutId id="2147484964" r:id="rId20"/>
    <p:sldLayoutId id="2147484965" r:id="rId21"/>
    <p:sldLayoutId id="2147484966" r:id="rId22"/>
    <p:sldLayoutId id="2147484967" r:id="rId23"/>
    <p:sldLayoutId id="2147484968" r:id="rId24"/>
    <p:sldLayoutId id="2147484969" r:id="rId25"/>
    <p:sldLayoutId id="2147484970" r:id="rId26"/>
    <p:sldLayoutId id="2147484971" r:id="rId27"/>
    <p:sldLayoutId id="2147484972" r:id="rId28"/>
    <p:sldLayoutId id="2147484973" r:id="rId29"/>
    <p:sldLayoutId id="2147484974" r:id="rId30"/>
    <p:sldLayoutId id="2147484975" r:id="rId31"/>
    <p:sldLayoutId id="2147484976" r:id="rId32"/>
    <p:sldLayoutId id="2147484977" r:id="rId33"/>
    <p:sldLayoutId id="2147484978" r:id="rId34"/>
    <p:sldLayoutId id="2147484979" r:id="rId35"/>
    <p:sldLayoutId id="2147484980" r:id="rId36"/>
    <p:sldLayoutId id="2147484981" r:id="rId37"/>
    <p:sldLayoutId id="2147484982" r:id="rId38"/>
    <p:sldLayoutId id="2147484983" r:id="rId39"/>
    <p:sldLayoutId id="2147484984" r:id="rId40"/>
    <p:sldLayoutId id="2147484985" r:id="rId41"/>
    <p:sldLayoutId id="2147484986" r:id="rId42"/>
    <p:sldLayoutId id="2147484987" r:id="rId43"/>
    <p:sldLayoutId id="2147484988" r:id="rId44"/>
    <p:sldLayoutId id="2147484989" r:id="rId45"/>
    <p:sldLayoutId id="2147484990" r:id="rId46"/>
    <p:sldLayoutId id="2147484991" r:id="rId47"/>
    <p:sldLayoutId id="2147484992" r:id="rId48"/>
    <p:sldLayoutId id="2147484993" r:id="rId49"/>
    <p:sldLayoutId id="2147484994" r:id="rId50"/>
    <p:sldLayoutId id="2147484995" r:id="rId51"/>
    <p:sldLayoutId id="2147484996" r:id="rId52"/>
    <p:sldLayoutId id="2147484997" r:id="rId53"/>
    <p:sldLayoutId id="2147484998" r:id="rId54"/>
    <p:sldLayoutId id="2147484999" r:id="rId55"/>
    <p:sldLayoutId id="2147485000" r:id="rId56"/>
    <p:sldLayoutId id="2147485001" r:id="rId57"/>
    <p:sldLayoutId id="2147485002" r:id="rId58"/>
    <p:sldLayoutId id="2147485003" r:id="rId59"/>
    <p:sldLayoutId id="2147485004" r:id="rId60"/>
    <p:sldLayoutId id="2147485005" r:id="rId61"/>
    <p:sldLayoutId id="2147485006" r:id="rId62"/>
    <p:sldLayoutId id="2147485007" r:id="rId63"/>
    <p:sldLayoutId id="2147485008" r:id="rId64"/>
    <p:sldLayoutId id="2147485009" r:id="rId65"/>
    <p:sldLayoutId id="2147485010" r:id="rId66"/>
    <p:sldLayoutId id="2147485011" r:id="rId67"/>
    <p:sldLayoutId id="2147485012" r:id="rId68"/>
    <p:sldLayoutId id="2147485013" r:id="rId69"/>
    <p:sldLayoutId id="2147485014" r:id="rId70"/>
    <p:sldLayoutId id="2147485015" r:id="rId71"/>
    <p:sldLayoutId id="2147485016" r:id="rId72"/>
    <p:sldLayoutId id="2147485017" r:id="rId73"/>
    <p:sldLayoutId id="2147485018" r:id="rId74"/>
    <p:sldLayoutId id="2147485019" r:id="rId75"/>
    <p:sldLayoutId id="2147485020" r:id="rId76"/>
    <p:sldLayoutId id="2147485021" r:id="rId77"/>
    <p:sldLayoutId id="2147485022" r:id="rId78"/>
    <p:sldLayoutId id="2147485023" r:id="rId79"/>
    <p:sldLayoutId id="2147485024" r:id="rId80"/>
    <p:sldLayoutId id="2147485025" r:id="rId81"/>
    <p:sldLayoutId id="2147485026" r:id="rId82"/>
    <p:sldLayoutId id="2147485027" r:id="rId83"/>
    <p:sldLayoutId id="2147485028" r:id="rId84"/>
    <p:sldLayoutId id="2147485029" r:id="rId85"/>
    <p:sldLayoutId id="2147485030" r:id="rId86"/>
    <p:sldLayoutId id="2147485031" r:id="rId87"/>
    <p:sldLayoutId id="2147485032" r:id="rId88"/>
    <p:sldLayoutId id="2147485033" r:id="rId89"/>
    <p:sldLayoutId id="2147485034" r:id="rId90"/>
    <p:sldLayoutId id="2147485035" r:id="rId91"/>
    <p:sldLayoutId id="2147485036" r:id="rId92"/>
    <p:sldLayoutId id="2147485037" r:id="rId93"/>
    <p:sldLayoutId id="2147485038" r:id="rId94"/>
    <p:sldLayoutId id="2147485039" r:id="rId95"/>
    <p:sldLayoutId id="2147485040" r:id="rId96"/>
    <p:sldLayoutId id="2147485041" r:id="rId97"/>
    <p:sldLayoutId id="2147485042" r:id="rId98"/>
    <p:sldLayoutId id="2147485043" r:id="rId99"/>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00815041"/>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253" r:id="rId12"/>
    <p:sldLayoutId id="2147485118" r:id="rId13"/>
    <p:sldLayoutId id="2147485119" r:id="rId14"/>
    <p:sldLayoutId id="2147485120" r:id="rId15"/>
    <p:sldLayoutId id="2147485121" r:id="rId16"/>
    <p:sldLayoutId id="2147485122" r:id="rId17"/>
    <p:sldLayoutId id="2147485123" r:id="rId18"/>
    <p:sldLayoutId id="2147485254" r:id="rId19"/>
    <p:sldLayoutId id="2147485125" r:id="rId20"/>
    <p:sldLayoutId id="2147485126" r:id="rId21"/>
    <p:sldLayoutId id="2147485127" r:id="rId22"/>
    <p:sldLayoutId id="2147485128" r:id="rId23"/>
    <p:sldLayoutId id="2147485129"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255288524"/>
      </p:ext>
    </p:extLst>
  </p:cSld>
  <p:clrMap bg1="lt1" tx1="dk1" bg2="lt2" tx2="dk2" accent1="accent1" accent2="accent2" accent3="accent3" accent4="accent4" accent5="accent5" accent6="accent6" hlink="hlink" folHlink="folHlink"/>
  <p:sldLayoutIdLst>
    <p:sldLayoutId id="2147485131" r:id="rId1"/>
    <p:sldLayoutId id="2147485132" r:id="rId2"/>
    <p:sldLayoutId id="2147485133" r:id="rId3"/>
    <p:sldLayoutId id="2147485134" r:id="rId4"/>
    <p:sldLayoutId id="2147485135" r:id="rId5"/>
    <p:sldLayoutId id="2147485136" r:id="rId6"/>
    <p:sldLayoutId id="2147485137" r:id="rId7"/>
    <p:sldLayoutId id="2147485138" r:id="rId8"/>
    <p:sldLayoutId id="2147485139" r:id="rId9"/>
    <p:sldLayoutId id="2147485140" r:id="rId10"/>
    <p:sldLayoutId id="2147485141" r:id="rId11"/>
    <p:sldLayoutId id="2147485142" r:id="rId12"/>
    <p:sldLayoutId id="2147485143" r:id="rId13"/>
    <p:sldLayoutId id="2147485144" r:id="rId14"/>
    <p:sldLayoutId id="2147485145" r:id="rId15"/>
    <p:sldLayoutId id="2147485146" r:id="rId16"/>
    <p:sldLayoutId id="2147485147" r:id="rId17"/>
    <p:sldLayoutId id="2147485148" r:id="rId18"/>
    <p:sldLayoutId id="2147485149" r:id="rId19"/>
    <p:sldLayoutId id="2147485150" r:id="rId20"/>
    <p:sldLayoutId id="2147485151" r:id="rId21"/>
    <p:sldLayoutId id="2147485152" r:id="rId22"/>
    <p:sldLayoutId id="2147485153" r:id="rId23"/>
    <p:sldLayoutId id="2147485154" r:id="rId24"/>
    <p:sldLayoutId id="2147485155" r:id="rId25"/>
    <p:sldLayoutId id="2147485156" r:id="rId26"/>
    <p:sldLayoutId id="2147485157" r:id="rId27"/>
    <p:sldLayoutId id="2147485158" r:id="rId28"/>
    <p:sldLayoutId id="2147485159" r:id="rId29"/>
    <p:sldLayoutId id="2147485160" r:id="rId30"/>
    <p:sldLayoutId id="2147485161" r:id="rId31"/>
    <p:sldLayoutId id="2147485162" r:id="rId32"/>
    <p:sldLayoutId id="2147485163" r:id="rId33"/>
    <p:sldLayoutId id="2147485164" r:id="rId34"/>
    <p:sldLayoutId id="2147485165"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5167" r:id="rId1"/>
    <p:sldLayoutId id="2147485168" r:id="rId2"/>
    <p:sldLayoutId id="2147485169" r:id="rId3"/>
    <p:sldLayoutId id="2147485170" r:id="rId4"/>
    <p:sldLayoutId id="2147485171" r:id="rId5"/>
    <p:sldLayoutId id="2147485172" r:id="rId6"/>
    <p:sldLayoutId id="2147485173" r:id="rId7"/>
    <p:sldLayoutId id="2147485174" r:id="rId8"/>
    <p:sldLayoutId id="2147485175" r:id="rId9"/>
    <p:sldLayoutId id="2147485176" r:id="rId10"/>
    <p:sldLayoutId id="2147485177" r:id="rId11"/>
    <p:sldLayoutId id="2147485178" r:id="rId12"/>
    <p:sldLayoutId id="2147485179" r:id="rId13"/>
    <p:sldLayoutId id="2147485180" r:id="rId14"/>
    <p:sldLayoutId id="2147485181" r:id="rId15"/>
    <p:sldLayoutId id="2147485182" r:id="rId16"/>
    <p:sldLayoutId id="2147485183" r:id="rId17"/>
    <p:sldLayoutId id="2147485184" r:id="rId18"/>
    <p:sldLayoutId id="2147485185" r:id="rId19"/>
    <p:sldLayoutId id="2147485186" r:id="rId20"/>
    <p:sldLayoutId id="2147485187" r:id="rId21"/>
    <p:sldLayoutId id="2147485188" r:id="rId22"/>
    <p:sldLayoutId id="2147485189" r:id="rId23"/>
    <p:sldLayoutId id="2147485190" r:id="rId24"/>
    <p:sldLayoutId id="2147485191" r:id="rId25"/>
    <p:sldLayoutId id="2147485192" r:id="rId26"/>
    <p:sldLayoutId id="2147485193" r:id="rId27"/>
    <p:sldLayoutId id="2147485194" r:id="rId28"/>
    <p:sldLayoutId id="2147485195" r:id="rId29"/>
    <p:sldLayoutId id="2147485196" r:id="rId30"/>
    <p:sldLayoutId id="2147485197" r:id="rId31"/>
    <p:sldLayoutId id="2147485198" r:id="rId32"/>
    <p:sldLayoutId id="2147485199" r:id="rId33"/>
    <p:sldLayoutId id="2147485200" r:id="rId34"/>
    <p:sldLayoutId id="2147485201"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00815041"/>
      </p:ext>
    </p:extLst>
  </p:cSld>
  <p:clrMap bg1="lt1" tx1="dk1" bg2="lt2" tx2="dk2" accent1="accent1" accent2="accent2" accent3="accent3" accent4="accent4" accent5="accent5" accent6="accent6" hlink="hlink" folHlink="folHlink"/>
  <p:sldLayoutIdLst>
    <p:sldLayoutId id="2147485203" r:id="rId1"/>
    <p:sldLayoutId id="2147485204" r:id="rId2"/>
    <p:sldLayoutId id="2147485205" r:id="rId3"/>
    <p:sldLayoutId id="2147485206" r:id="rId4"/>
    <p:sldLayoutId id="2147485207" r:id="rId5"/>
    <p:sldLayoutId id="2147485208" r:id="rId6"/>
    <p:sldLayoutId id="2147485209" r:id="rId7"/>
    <p:sldLayoutId id="2147485210" r:id="rId8"/>
    <p:sldLayoutId id="2147485211" r:id="rId9"/>
    <p:sldLayoutId id="2147485212" r:id="rId10"/>
    <p:sldLayoutId id="2147485213" r:id="rId11"/>
    <p:sldLayoutId id="2147485214" r:id="rId12"/>
    <p:sldLayoutId id="2147485215" r:id="rId13"/>
    <p:sldLayoutId id="2147485216" r:id="rId14"/>
    <p:sldLayoutId id="2147485217" r:id="rId15"/>
    <p:sldLayoutId id="2147485218" r:id="rId16"/>
    <p:sldLayoutId id="2147485219" r:id="rId17"/>
    <p:sldLayoutId id="2147485220" r:id="rId18"/>
    <p:sldLayoutId id="2147485221" r:id="rId19"/>
    <p:sldLayoutId id="2147485222" r:id="rId20"/>
    <p:sldLayoutId id="2147485223" r:id="rId21"/>
    <p:sldLayoutId id="2147485224" r:id="rId22"/>
    <p:sldLayoutId id="2147485225" r:id="rId23"/>
    <p:sldLayoutId id="2147485226"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007192436"/>
      </p:ext>
    </p:extLst>
  </p:cSld>
  <p:clrMap bg1="lt1" tx1="dk1" bg2="lt2" tx2="dk2" accent1="accent1" accent2="accent2" accent3="accent3" accent4="accent4" accent5="accent5" accent6="accent6" hlink="hlink" folHlink="folHlink"/>
  <p:sldLayoutIdLst>
    <p:sldLayoutId id="2147485228" r:id="rId1"/>
    <p:sldLayoutId id="2147485229" r:id="rId2"/>
    <p:sldLayoutId id="2147485230" r:id="rId3"/>
    <p:sldLayoutId id="2147485231" r:id="rId4"/>
    <p:sldLayoutId id="2147485232" r:id="rId5"/>
    <p:sldLayoutId id="2147485233" r:id="rId6"/>
    <p:sldLayoutId id="2147485234" r:id="rId7"/>
    <p:sldLayoutId id="2147485235" r:id="rId8"/>
    <p:sldLayoutId id="2147485236" r:id="rId9"/>
    <p:sldLayoutId id="2147485237" r:id="rId10"/>
    <p:sldLayoutId id="2147485238" r:id="rId11"/>
    <p:sldLayoutId id="2147485239" r:id="rId12"/>
    <p:sldLayoutId id="2147485240" r:id="rId13"/>
    <p:sldLayoutId id="2147485241" r:id="rId14"/>
    <p:sldLayoutId id="2147485242" r:id="rId15"/>
    <p:sldLayoutId id="2147485243" r:id="rId16"/>
    <p:sldLayoutId id="2147485244" r:id="rId17"/>
    <p:sldLayoutId id="2147485245" r:id="rId18"/>
    <p:sldLayoutId id="2147485246" r:id="rId19"/>
    <p:sldLayoutId id="2147485247" r:id="rId20"/>
    <p:sldLayoutId id="2147485248" r:id="rId21"/>
    <p:sldLayoutId id="2147485249" r:id="rId22"/>
    <p:sldLayoutId id="2147485250" r:id="rId23"/>
    <p:sldLayoutId id="2147485251"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39" r:id="rId2"/>
    <p:sldLayoutId id="2147484540" r:id="rId3"/>
    <p:sldLayoutId id="2147484541" r:id="rId4"/>
    <p:sldLayoutId id="2147484542" r:id="rId5"/>
    <p:sldLayoutId id="2147484543" r:id="rId6"/>
    <p:sldLayoutId id="2147484500" r:id="rId7"/>
    <p:sldLayoutId id="2147484501" r:id="rId8"/>
    <p:sldLayoutId id="2147484502" r:id="rId9"/>
    <p:sldLayoutId id="2147484503" r:id="rId10"/>
    <p:sldLayoutId id="2147484504" r:id="rId11"/>
    <p:sldLayoutId id="2147484516" r:id="rId12"/>
    <p:sldLayoutId id="2147484505" r:id="rId13"/>
    <p:sldLayoutId id="2147484506" r:id="rId14"/>
    <p:sldLayoutId id="2147484507" r:id="rId15"/>
    <p:sldLayoutId id="2147484508" r:id="rId16"/>
    <p:sldLayoutId id="2147484509" r:id="rId17"/>
    <p:sldLayoutId id="2147484518" r:id="rId18"/>
    <p:sldLayoutId id="2147484510" r:id="rId19"/>
    <p:sldLayoutId id="2147484511" r:id="rId20"/>
    <p:sldLayoutId id="2147484512" r:id="rId21"/>
    <p:sldLayoutId id="2147484513" r:id="rId22"/>
    <p:sldLayoutId id="2147484514"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19583907"/>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48365703"/>
      </p:ext>
    </p:extLst>
  </p:cSld>
  <p:clrMap bg1="lt1" tx1="dk1" bg2="lt2" tx2="dk2" accent1="accent1" accent2="accent2" accent3="accent3" accent4="accent4" accent5="accent5" accent6="accent6" hlink="hlink" folHlink="folHlink"/>
  <p:sldLayoutIdLst>
    <p:sldLayoutId id="2147484577" r:id="rId1"/>
    <p:sldLayoutId id="2147484578" r:id="rId2"/>
    <p:sldLayoutId id="2147484579" r:id="rId3"/>
    <p:sldLayoutId id="2147484580" r:id="rId4"/>
    <p:sldLayoutId id="2147484581" r:id="rId5"/>
    <p:sldLayoutId id="2147484582" r:id="rId6"/>
    <p:sldLayoutId id="2147484583" r:id="rId7"/>
    <p:sldLayoutId id="2147484584" r:id="rId8"/>
    <p:sldLayoutId id="2147484585" r:id="rId9"/>
    <p:sldLayoutId id="2147484586" r:id="rId10"/>
    <p:sldLayoutId id="2147484587" r:id="rId11"/>
    <p:sldLayoutId id="2147484588" r:id="rId12"/>
    <p:sldLayoutId id="2147484589" r:id="rId13"/>
    <p:sldLayoutId id="2147484590" r:id="rId14"/>
    <p:sldLayoutId id="2147484591" r:id="rId15"/>
    <p:sldLayoutId id="2147484592" r:id="rId16"/>
    <p:sldLayoutId id="2147484593" r:id="rId17"/>
    <p:sldLayoutId id="2147484594" r:id="rId18"/>
    <p:sldLayoutId id="2147484595" r:id="rId19"/>
    <p:sldLayoutId id="2147484596" r:id="rId20"/>
    <p:sldLayoutId id="2147484597" r:id="rId21"/>
    <p:sldLayoutId id="2147484598" r:id="rId22"/>
    <p:sldLayoutId id="2147484599" r:id="rId23"/>
    <p:sldLayoutId id="2147484600" r:id="rId24"/>
    <p:sldLayoutId id="2147484601" r:id="rId25"/>
    <p:sldLayoutId id="2147484602"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SIPCMc0ed4b95b708fb1904b82b02" descr="{&quot;HashCode&quot;:-1634785317,&quot;Placement&quot;:&quot;Footer&quot;,&quot;Top&quot;:530.093,&quot;Left&quot;:0.0,&quot;SlideWidth&quot;:979,&quot;SlideHeight&quot;:550}">
            <a:extLst>
              <a:ext uri="{FF2B5EF4-FFF2-40B4-BE49-F238E27FC236}">
                <a16:creationId xmlns:a16="http://schemas.microsoft.com/office/drawing/2014/main" id="{1D6A4159-8DDB-423B-B5D5-BEDC7E6E4B7F}"/>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769384430"/>
      </p:ext>
    </p:extLst>
  </p:cSld>
  <p:clrMap bg1="dk1" tx1="lt1" bg2="dk2" tx2="lt2" accent1="accent1" accent2="accent2" accent3="accent3" accent4="accent4" accent5="accent5" accent6="accent6" hlink="hlink" folHlink="folHlink"/>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00457903"/>
      </p:ext>
    </p:extLst>
  </p:cSld>
  <p:clrMap bg1="lt1" tx1="dk1" bg2="lt2" tx2="dk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229449745"/>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426927346"/>
      </p:ext>
    </p:extLst>
  </p:cSld>
  <p:clrMap bg1="lt1" tx1="dk1" bg2="lt2" tx2="dk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 id="2147484648" r:id="rId9"/>
    <p:sldLayoutId id="2147484649" r:id="rId10"/>
    <p:sldLayoutId id="2147484650" r:id="rId11"/>
    <p:sldLayoutId id="2147484651" r:id="rId12"/>
    <p:sldLayoutId id="2147484652" r:id="rId13"/>
    <p:sldLayoutId id="2147484653" r:id="rId14"/>
    <p:sldLayoutId id="2147484654" r:id="rId15"/>
    <p:sldLayoutId id="2147484655" r:id="rId16"/>
    <p:sldLayoutId id="2147484656" r:id="rId17"/>
    <p:sldLayoutId id="2147484657" r:id="rId18"/>
    <p:sldLayoutId id="2147484658" r:id="rId19"/>
    <p:sldLayoutId id="2147484659" r:id="rId20"/>
    <p:sldLayoutId id="2147484660" r:id="rId21"/>
    <p:sldLayoutId id="2147484661" r:id="rId22"/>
    <p:sldLayoutId id="2147484662" r:id="rId23"/>
    <p:sldLayoutId id="2147484663"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8"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52157347"/>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hannel9.msdn.com/Events/Connect/2017/G100" TargetMode="External"/><Relationship Id="rId2" Type="http://schemas.openxmlformats.org/officeDocument/2006/relationships/notesSlide" Target="../notesSlides/notesSlide1.xml"/><Relationship Id="rId1" Type="http://schemas.openxmlformats.org/officeDocument/2006/relationships/slideLayout" Target="../slideLayouts/slideLayout35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7.xml"/></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png"/><Relationship Id="rId7" Type="http://schemas.openxmlformats.org/officeDocument/2006/relationships/image" Target="../media/image72.png"/><Relationship Id="rId12"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367.xml"/><Relationship Id="rId6" Type="http://schemas.openxmlformats.org/officeDocument/2006/relationships/image" Target="../media/image57.png"/><Relationship Id="rId11" Type="http://schemas.openxmlformats.org/officeDocument/2006/relationships/image" Target="../media/image64.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8.png"/><Relationship Id="rId9"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9.xml"/></Relationships>
</file>

<file path=ppt/slides/_rels/slide1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g"/><Relationship Id="rId7" Type="http://schemas.openxmlformats.org/officeDocument/2006/relationships/image" Target="../media/image78.svg"/><Relationship Id="rId2" Type="http://schemas.openxmlformats.org/officeDocument/2006/relationships/notesSlide" Target="../notesSlides/notesSlide13.xml"/><Relationship Id="rId1" Type="http://schemas.openxmlformats.org/officeDocument/2006/relationships/slideLayout" Target="../slideLayouts/slideLayout105.xml"/><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6.svg"/><Relationship Id="rId10" Type="http://schemas.openxmlformats.org/officeDocument/2006/relationships/image" Target="../media/image73.png"/><Relationship Id="rId4" Type="http://schemas.openxmlformats.org/officeDocument/2006/relationships/image" Target="../media/image75.png"/><Relationship Id="rId9" Type="http://schemas.openxmlformats.org/officeDocument/2006/relationships/image" Target="../media/image80.svg"/></Relationships>
</file>

<file path=ppt/slides/_rels/slide1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4.xml"/><Relationship Id="rId1" Type="http://schemas.openxmlformats.org/officeDocument/2006/relationships/slideLayout" Target="../slideLayouts/slideLayout105.xml"/><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398.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398.xml"/><Relationship Id="rId5" Type="http://schemas.openxmlformats.org/officeDocument/2006/relationships/image" Target="../media/image78.sv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7.xml"/><Relationship Id="rId1" Type="http://schemas.openxmlformats.org/officeDocument/2006/relationships/slideLayout" Target="../slideLayouts/slideLayout105.xml"/><Relationship Id="rId5" Type="http://schemas.openxmlformats.org/officeDocument/2006/relationships/image" Target="../media/image78.sv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10.xml"/></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367.xml"/><Relationship Id="rId6" Type="http://schemas.openxmlformats.org/officeDocument/2006/relationships/image" Target="../media/image65.jp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7.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374.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367.xml"/><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7.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61.png"/><Relationship Id="rId3" Type="http://schemas.openxmlformats.org/officeDocument/2006/relationships/image" Target="../media/image5.png"/><Relationship Id="rId7" Type="http://schemas.openxmlformats.org/officeDocument/2006/relationships/image" Target="../media/image86.png"/><Relationship Id="rId12"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367.xml"/><Relationship Id="rId6" Type="http://schemas.openxmlformats.org/officeDocument/2006/relationships/image" Target="../media/image57.png"/><Relationship Id="rId11" Type="http://schemas.openxmlformats.org/officeDocument/2006/relationships/image" Target="../media/image58.png"/><Relationship Id="rId5" Type="http://schemas.openxmlformats.org/officeDocument/2006/relationships/image" Target="../media/image56.png"/><Relationship Id="rId15" Type="http://schemas.openxmlformats.org/officeDocument/2006/relationships/image" Target="../media/image71.png"/><Relationship Id="rId10"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image" Target="../media/image87.png"/><Relationship Id="rId14"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367.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9.svg"/><Relationship Id="rId2" Type="http://schemas.openxmlformats.org/officeDocument/2006/relationships/notesSlide" Target="../notesSlides/notesSlide26.xml"/><Relationship Id="rId1" Type="http://schemas.openxmlformats.org/officeDocument/2006/relationships/slideLayout" Target="../slideLayouts/slideLayout105.xml"/><Relationship Id="rId6" Type="http://schemas.openxmlformats.org/officeDocument/2006/relationships/image" Target="../media/image98.png"/><Relationship Id="rId5" Type="http://schemas.microsoft.com/office/2007/relationships/hdphoto" Target="../media/hdphoto2.wdp"/><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svg"/><Relationship Id="rId2" Type="http://schemas.openxmlformats.org/officeDocument/2006/relationships/notesSlide" Target="../notesSlides/notesSlide27.xml"/><Relationship Id="rId1" Type="http://schemas.openxmlformats.org/officeDocument/2006/relationships/slideLayout" Target="../slideLayouts/slideLayout105.xml"/><Relationship Id="rId6" Type="http://schemas.openxmlformats.org/officeDocument/2006/relationships/image" Target="../media/image102.png"/><Relationship Id="rId5" Type="http://schemas.microsoft.com/office/2007/relationships/hdphoto" Target="../media/hdphoto3.wdp"/><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367.xml"/><Relationship Id="rId6" Type="http://schemas.openxmlformats.org/officeDocument/2006/relationships/image" Target="../media/image65.jp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7.xml"/></Relationships>
</file>

<file path=ppt/slides/_rels/slide31.xml.rels><?xml version="1.0" encoding="UTF-8" standalone="yes"?>
<Relationships xmlns="http://schemas.openxmlformats.org/package/2006/relationships"><Relationship Id="rId3" Type="http://schemas.openxmlformats.org/officeDocument/2006/relationships/hyperlink" Target="azure.com/getstarted" TargetMode="External"/><Relationship Id="rId2" Type="http://schemas.openxmlformats.org/officeDocument/2006/relationships/notesSlide" Target="../notesSlides/notesSlide31.xml"/><Relationship Id="rId1" Type="http://schemas.openxmlformats.org/officeDocument/2006/relationships/slideLayout" Target="../slideLayouts/slideLayout398.xml"/><Relationship Id="rId5" Type="http://schemas.openxmlformats.org/officeDocument/2006/relationships/hyperlink" Target="https://aka.ms/smarthotels360azure" TargetMode="External"/><Relationship Id="rId4" Type="http://schemas.openxmlformats.org/officeDocument/2006/relationships/hyperlink" Target="aka.ms/azuremodernize"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aka.ms/microservicesebook" TargetMode="External"/><Relationship Id="rId3" Type="http://schemas.openxmlformats.org/officeDocument/2006/relationships/image" Target="../media/image104.png"/><Relationship Id="rId7" Type="http://schemas.openxmlformats.org/officeDocument/2006/relationships/hyperlink" Target="https://aka.ms/modernizeappebook" TargetMode="External"/><Relationship Id="rId2" Type="http://schemas.openxmlformats.org/officeDocument/2006/relationships/notesSlide" Target="../notesSlides/notesSlide32.xml"/><Relationship Id="rId1" Type="http://schemas.openxmlformats.org/officeDocument/2006/relationships/slideLayout" Target="../slideLayouts/slideLayout374.xml"/><Relationship Id="rId6" Type="http://schemas.openxmlformats.org/officeDocument/2006/relationships/hyperlink" Target="http://aka.ms/azuredevebook"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8.xml"/></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367.xml"/><Relationship Id="rId6" Type="http://schemas.openxmlformats.org/officeDocument/2006/relationships/image" Target="../media/image65.jp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7.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367.xml"/><Relationship Id="rId6" Type="http://schemas.openxmlformats.org/officeDocument/2006/relationships/image" Target="../media/image65.jp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402.xml"/><Relationship Id="rId6" Type="http://schemas.openxmlformats.org/officeDocument/2006/relationships/image" Target="../media/image110.emf"/><Relationship Id="rId11" Type="http://schemas.openxmlformats.org/officeDocument/2006/relationships/image" Target="../media/image92.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xml"/><Relationship Id="rId1" Type="http://schemas.openxmlformats.org/officeDocument/2006/relationships/slideLayout" Target="../slideLayouts/slideLayout367.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2.xml"/></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36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8.png"/><Relationship Id="rId9"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367.xml"/><Relationship Id="rId6" Type="http://schemas.openxmlformats.org/officeDocument/2006/relationships/image" Target="../media/image65.jp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46A465-EE84-4D59-8690-6A776BD89F84}"/>
              </a:ext>
            </a:extLst>
          </p:cNvPr>
          <p:cNvSpPr txBox="1"/>
          <p:nvPr/>
        </p:nvSpPr>
        <p:spPr>
          <a:xfrm>
            <a:off x="0" y="5249862"/>
            <a:ext cx="1243647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You can find a </a:t>
            </a:r>
            <a:r>
              <a:rPr lang="en-US" sz="2400" dirty="0">
                <a:solidFill>
                  <a:schemeClr val="bg1"/>
                </a:solidFill>
                <a:hlinkClick r:id="rId3"/>
              </a:rPr>
              <a:t>video of this presentation here</a:t>
            </a:r>
            <a:r>
              <a:rPr lang="en-US" sz="2400" dirty="0">
                <a:solidFill>
                  <a:schemeClr val="bg1"/>
                </a:solidFill>
              </a:rPr>
              <a:t>. </a:t>
            </a:r>
          </a:p>
        </p:txBody>
      </p:sp>
    </p:spTree>
    <p:extLst>
      <p:ext uri="{BB962C8B-B14F-4D97-AF65-F5344CB8AC3E}">
        <p14:creationId xmlns:p14="http://schemas.microsoft.com/office/powerpoint/2010/main" val="32180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cxnSp>
        <p:nvCxnSpPr>
          <p:cNvPr id="27" name="Connector: Elbow 26">
            <a:extLst>
              <a:ext uri="{FF2B5EF4-FFF2-40B4-BE49-F238E27FC236}">
                <a16:creationId xmlns:a16="http://schemas.microsoft.com/office/drawing/2014/main" id="{D100CD8C-26D8-475C-ACE8-F966E38450BF}"/>
              </a:ext>
            </a:extLst>
          </p:cNvPr>
          <p:cNvCxnSpPr>
            <a:cxnSpLocks/>
            <a:stCxn id="19" idx="0"/>
            <a:endCxn id="11" idx="0"/>
          </p:cNvCxnSpPr>
          <p:nvPr/>
        </p:nvCxnSpPr>
        <p:spPr>
          <a:xfrm rot="16200000" flipH="1">
            <a:off x="6045937" y="1155203"/>
            <a:ext cx="95184" cy="1496221"/>
          </a:xfrm>
          <a:prstGeom prst="bentConnector3">
            <a:avLst>
              <a:gd name="adj1" fmla="val -240166"/>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4519007" y="5321738"/>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5174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266D-765B-47D8-BF45-DB3BAFB970CF}"/>
              </a:ext>
            </a:extLst>
          </p:cNvPr>
          <p:cNvSpPr>
            <a:spLocks noGrp="1"/>
          </p:cNvSpPr>
          <p:nvPr>
            <p:ph type="title"/>
          </p:nvPr>
        </p:nvSpPr>
        <p:spPr/>
        <p:txBody>
          <a:bodyPr/>
          <a:lstStyle/>
          <a:p>
            <a:r>
              <a:rPr lang="en-US" dirty="0"/>
              <a:t>Cloud Optimized</a:t>
            </a:r>
            <a:br>
              <a:rPr lang="en-US" dirty="0"/>
            </a:br>
            <a:r>
              <a:rPr lang="en-US" sz="2000" spc="0" dirty="0">
                <a:latin typeface="+mn-lt"/>
              </a:rPr>
              <a:t>Get more Cloud benefit by Containerizing  your app</a:t>
            </a:r>
          </a:p>
        </p:txBody>
      </p:sp>
      <p:sp>
        <p:nvSpPr>
          <p:cNvPr id="5" name="Rectangle 4">
            <a:extLst>
              <a:ext uri="{FF2B5EF4-FFF2-40B4-BE49-F238E27FC236}">
                <a16:creationId xmlns:a16="http://schemas.microsoft.com/office/drawing/2014/main" id="{B91A0F23-FF76-4863-A326-B76B8152CF83}"/>
              </a:ext>
            </a:extLst>
          </p:cNvPr>
          <p:cNvSpPr/>
          <p:nvPr/>
        </p:nvSpPr>
        <p:spPr bwMode="auto">
          <a:xfrm>
            <a:off x="275462" y="2607993"/>
            <a:ext cx="6548839" cy="24124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No re-architect or new code</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Increased density &amp; lower deployment cost</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Improved productivity and DevOps agility</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Portability of apps and dependencies</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High availability with Orchestrators</a:t>
            </a:r>
          </a:p>
        </p:txBody>
      </p:sp>
      <p:sp>
        <p:nvSpPr>
          <p:cNvPr id="6" name="Rectangle 5">
            <a:extLst>
              <a:ext uri="{FF2B5EF4-FFF2-40B4-BE49-F238E27FC236}">
                <a16:creationId xmlns:a16="http://schemas.microsoft.com/office/drawing/2014/main" id="{5626197A-0178-4DCB-B05A-8D9E69984839}"/>
              </a:ext>
            </a:extLst>
          </p:cNvPr>
          <p:cNvSpPr/>
          <p:nvPr/>
        </p:nvSpPr>
        <p:spPr bwMode="auto">
          <a:xfrm>
            <a:off x="274638" y="1876425"/>
            <a:ext cx="6553199" cy="731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Pros</a:t>
            </a:r>
          </a:p>
        </p:txBody>
      </p:sp>
      <p:sp>
        <p:nvSpPr>
          <p:cNvPr id="9" name="Rectangle 8">
            <a:extLst>
              <a:ext uri="{FF2B5EF4-FFF2-40B4-BE49-F238E27FC236}">
                <a16:creationId xmlns:a16="http://schemas.microsoft.com/office/drawing/2014/main" id="{2714DFCC-3A5D-49ED-A585-3A08A69C0319}"/>
              </a:ext>
            </a:extLst>
          </p:cNvPr>
          <p:cNvSpPr/>
          <p:nvPr/>
        </p:nvSpPr>
        <p:spPr bwMode="auto">
          <a:xfrm>
            <a:off x="275462" y="5839056"/>
            <a:ext cx="6548839" cy="88400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Containerization is an additional step</a:t>
            </a:r>
            <a:endParaRPr kumimoji="0" lang="en-US" sz="2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endParaRPr>
          </a:p>
        </p:txBody>
      </p:sp>
      <p:sp>
        <p:nvSpPr>
          <p:cNvPr id="10" name="Rectangle 9">
            <a:extLst>
              <a:ext uri="{FF2B5EF4-FFF2-40B4-BE49-F238E27FC236}">
                <a16:creationId xmlns:a16="http://schemas.microsoft.com/office/drawing/2014/main" id="{41784895-50EF-4DFF-BA6D-1654093ED0F3}"/>
              </a:ext>
            </a:extLst>
          </p:cNvPr>
          <p:cNvSpPr/>
          <p:nvPr/>
        </p:nvSpPr>
        <p:spPr bwMode="auto">
          <a:xfrm>
            <a:off x="274638" y="5076826"/>
            <a:ext cx="6553199" cy="7622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Cons</a:t>
            </a:r>
          </a:p>
        </p:txBody>
      </p:sp>
      <p:sp>
        <p:nvSpPr>
          <p:cNvPr id="12" name="Rectangle 11">
            <a:extLst>
              <a:ext uri="{FF2B5EF4-FFF2-40B4-BE49-F238E27FC236}">
                <a16:creationId xmlns:a16="http://schemas.microsoft.com/office/drawing/2014/main" id="{1A748CFB-09E6-4A40-983C-F08F68E84229}"/>
              </a:ext>
            </a:extLst>
          </p:cNvPr>
          <p:cNvSpPr/>
          <p:nvPr/>
        </p:nvSpPr>
        <p:spPr bwMode="auto">
          <a:xfrm>
            <a:off x="6978468" y="1876425"/>
            <a:ext cx="2514601" cy="484663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8971B925-D6AE-4814-9EF1-E95CBDABC360}"/>
              </a:ext>
            </a:extLst>
          </p:cNvPr>
          <p:cNvSpPr/>
          <p:nvPr/>
        </p:nvSpPr>
        <p:spPr bwMode="auto">
          <a:xfrm>
            <a:off x="6978468" y="1876425"/>
            <a:ext cx="2514601" cy="7315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Existing apps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apps (on-prem.)</a:t>
            </a:r>
          </a:p>
        </p:txBody>
      </p:sp>
      <p:sp>
        <p:nvSpPr>
          <p:cNvPr id="15" name="PC1_E977">
            <a:extLst>
              <a:ext uri="{FF2B5EF4-FFF2-40B4-BE49-F238E27FC236}">
                <a16:creationId xmlns:a16="http://schemas.microsoft.com/office/drawing/2014/main" id="{BA98FF98-3160-40DE-9C64-721FD2682904}"/>
              </a:ext>
            </a:extLst>
          </p:cNvPr>
          <p:cNvSpPr>
            <a:spLocks noChangeAspect="1" noEditPoints="1"/>
          </p:cNvSpPr>
          <p:nvPr/>
        </p:nvSpPr>
        <p:spPr bwMode="auto">
          <a:xfrm>
            <a:off x="7880428" y="2789113"/>
            <a:ext cx="710680" cy="5687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86C1F220-A104-46E1-9B44-D1487B07DCD2}"/>
              </a:ext>
            </a:extLst>
          </p:cNvPr>
          <p:cNvSpPr/>
          <p:nvPr/>
        </p:nvSpPr>
        <p:spPr bwMode="auto">
          <a:xfrm>
            <a:off x="6958938" y="3538999"/>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On-Premises</a:t>
            </a:r>
          </a:p>
        </p:txBody>
      </p:sp>
      <p:grpSp>
        <p:nvGrpSpPr>
          <p:cNvPr id="20" name="Group 19">
            <a:extLst>
              <a:ext uri="{FF2B5EF4-FFF2-40B4-BE49-F238E27FC236}">
                <a16:creationId xmlns:a16="http://schemas.microsoft.com/office/drawing/2014/main" id="{85F1AA2B-F541-4E16-AECB-39A8E4A6B071}"/>
              </a:ext>
            </a:extLst>
          </p:cNvPr>
          <p:cNvGrpSpPr/>
          <p:nvPr/>
        </p:nvGrpSpPr>
        <p:grpSpPr>
          <a:xfrm>
            <a:off x="7110008" y="4131210"/>
            <a:ext cx="1388812" cy="626060"/>
            <a:chOff x="7092169" y="3918172"/>
            <a:chExt cx="1412069" cy="636544"/>
          </a:xfrm>
        </p:grpSpPr>
        <p:pic>
          <p:nvPicPr>
            <p:cNvPr id="17" name="Picture 8" descr="Image result for .NET">
              <a:extLst>
                <a:ext uri="{FF2B5EF4-FFF2-40B4-BE49-F238E27FC236}">
                  <a16:creationId xmlns:a16="http://schemas.microsoft.com/office/drawing/2014/main" id="{E6762327-F7C3-4A3A-B0C1-8B08017AA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694" y="3918172"/>
              <a:ext cx="636544" cy="6365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478CAB2-9596-4447-8FC9-CFF9343A2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169" y="3931890"/>
              <a:ext cx="618561" cy="618561"/>
            </a:xfrm>
            <a:prstGeom prst="rect">
              <a:avLst/>
            </a:prstGeom>
          </p:spPr>
        </p:pic>
      </p:grpSp>
      <p:sp>
        <p:nvSpPr>
          <p:cNvPr id="21" name="Rectangle 20">
            <a:extLst>
              <a:ext uri="{FF2B5EF4-FFF2-40B4-BE49-F238E27FC236}">
                <a16:creationId xmlns:a16="http://schemas.microsoft.com/office/drawing/2014/main" id="{FB5557F0-AD41-41AA-99D2-3D8B3052D284}"/>
              </a:ext>
            </a:extLst>
          </p:cNvPr>
          <p:cNvSpPr/>
          <p:nvPr/>
        </p:nvSpPr>
        <p:spPr bwMode="auto">
          <a:xfrm>
            <a:off x="7028122" y="6270330"/>
            <a:ext cx="2415294" cy="402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Monolithic architecture</a:t>
            </a:r>
          </a:p>
        </p:txBody>
      </p:sp>
      <p:sp>
        <p:nvSpPr>
          <p:cNvPr id="25" name="Rectangle 24">
            <a:extLst>
              <a:ext uri="{FF2B5EF4-FFF2-40B4-BE49-F238E27FC236}">
                <a16:creationId xmlns:a16="http://schemas.microsoft.com/office/drawing/2014/main" id="{1FBA0CC0-C2D4-40DE-B664-1F49C695A9D8}"/>
              </a:ext>
            </a:extLst>
          </p:cNvPr>
          <p:cNvSpPr/>
          <p:nvPr/>
        </p:nvSpPr>
        <p:spPr bwMode="auto">
          <a:xfrm>
            <a:off x="9641009" y="1058862"/>
            <a:ext cx="2652407" cy="566420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0D5B0A1B-DB70-48D0-8BA6-CF4CF6683FAB}"/>
              </a:ext>
            </a:extLst>
          </p:cNvPr>
          <p:cNvSpPr/>
          <p:nvPr/>
        </p:nvSpPr>
        <p:spPr bwMode="auto">
          <a:xfrm>
            <a:off x="9630727" y="1049763"/>
            <a:ext cx="2514601" cy="7315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Lift &amp; Shift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apps (Cloud)</a:t>
            </a:r>
          </a:p>
        </p:txBody>
      </p:sp>
      <p:sp>
        <p:nvSpPr>
          <p:cNvPr id="37" name="Arrow: Right 36">
            <a:extLst>
              <a:ext uri="{FF2B5EF4-FFF2-40B4-BE49-F238E27FC236}">
                <a16:creationId xmlns:a16="http://schemas.microsoft.com/office/drawing/2014/main" id="{38345D52-9F82-4E32-8425-7F2BEBF9FDDA}"/>
              </a:ext>
            </a:extLst>
          </p:cNvPr>
          <p:cNvSpPr/>
          <p:nvPr/>
        </p:nvSpPr>
        <p:spPr bwMode="auto">
          <a:xfrm>
            <a:off x="9176274" y="2964311"/>
            <a:ext cx="781530" cy="39356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4" name="Picture 2" descr="Image result for linux logo transparent">
            <a:extLst>
              <a:ext uri="{FF2B5EF4-FFF2-40B4-BE49-F238E27FC236}">
                <a16:creationId xmlns:a16="http://schemas.microsoft.com/office/drawing/2014/main" id="{26473A38-D7BC-4873-8FF6-82343BFF1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0783" y="4846262"/>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java logo transparent">
            <a:extLst>
              <a:ext uri="{FF2B5EF4-FFF2-40B4-BE49-F238E27FC236}">
                <a16:creationId xmlns:a16="http://schemas.microsoft.com/office/drawing/2014/main" id="{13A1A345-59EE-46CA-AF57-59AE7DADEC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4648" y="4803217"/>
            <a:ext cx="622284" cy="62228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2A1084DA-D5B6-41BB-96E2-369A932FF242}"/>
              </a:ext>
            </a:extLst>
          </p:cNvPr>
          <p:cNvGrpSpPr/>
          <p:nvPr/>
        </p:nvGrpSpPr>
        <p:grpSpPr>
          <a:xfrm>
            <a:off x="9825687" y="4144702"/>
            <a:ext cx="1388812" cy="626060"/>
            <a:chOff x="9772549" y="4024704"/>
            <a:chExt cx="1388812" cy="626060"/>
          </a:xfrm>
        </p:grpSpPr>
        <p:pic>
          <p:nvPicPr>
            <p:cNvPr id="30" name="Picture 8" descr="Image result for .NET">
              <a:extLst>
                <a:ext uri="{FF2B5EF4-FFF2-40B4-BE49-F238E27FC236}">
                  <a16:creationId xmlns:a16="http://schemas.microsoft.com/office/drawing/2014/main" id="{A247CF74-8BE8-4CB9-902B-D7B355E15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5301" y="4024704"/>
              <a:ext cx="626060" cy="6260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7B8955D-0AD7-4924-A094-BB7646D34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549" y="4038196"/>
              <a:ext cx="608373" cy="608373"/>
            </a:xfrm>
            <a:prstGeom prst="rect">
              <a:avLst/>
            </a:prstGeom>
          </p:spPr>
        </p:pic>
      </p:grpSp>
      <p:pic>
        <p:nvPicPr>
          <p:cNvPr id="33" name="Picture 2" descr="Image result for linux logo transparent">
            <a:extLst>
              <a:ext uri="{FF2B5EF4-FFF2-40B4-BE49-F238E27FC236}">
                <a16:creationId xmlns:a16="http://schemas.microsoft.com/office/drawing/2014/main" id="{1C461480-0329-4715-99AB-A595B06E7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4574" y="4819304"/>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java logo transparent">
            <a:extLst>
              <a:ext uri="{FF2B5EF4-FFF2-40B4-BE49-F238E27FC236}">
                <a16:creationId xmlns:a16="http://schemas.microsoft.com/office/drawing/2014/main" id="{82D2D3B6-FA40-4AF3-866A-341C29D904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8439" y="4776259"/>
            <a:ext cx="622284" cy="62228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Docker logo">
            <a:extLst>
              <a:ext uri="{FF2B5EF4-FFF2-40B4-BE49-F238E27FC236}">
                <a16:creationId xmlns:a16="http://schemas.microsoft.com/office/drawing/2014/main" id="{11BE81E7-DEBF-48D5-88A7-63E00584E8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7547" y="1545638"/>
            <a:ext cx="1014617" cy="114401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Image result for mysql logo transparent">
            <a:extLst>
              <a:ext uri="{FF2B5EF4-FFF2-40B4-BE49-F238E27FC236}">
                <a16:creationId xmlns:a16="http://schemas.microsoft.com/office/drawing/2014/main" id="{A9D69ABC-443F-41D1-9DD7-72B64B773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2370" y="4939681"/>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C903342E-A554-421B-8BD7-B8056E826D25}"/>
              </a:ext>
            </a:extLst>
          </p:cNvPr>
          <p:cNvPicPr>
            <a:picLocks noChangeAspect="1"/>
          </p:cNvPicPr>
          <p:nvPr/>
        </p:nvPicPr>
        <p:blipFill>
          <a:blip r:embed="rId9"/>
          <a:stretch>
            <a:fillRect/>
          </a:stretch>
        </p:blipFill>
        <p:spPr>
          <a:xfrm>
            <a:off x="8642548" y="4151330"/>
            <a:ext cx="827782" cy="671823"/>
          </a:xfrm>
          <a:prstGeom prst="rect">
            <a:avLst/>
          </a:prstGeom>
        </p:spPr>
      </p:pic>
      <p:pic>
        <p:nvPicPr>
          <p:cNvPr id="44" name="Picture 43">
            <a:extLst>
              <a:ext uri="{FF2B5EF4-FFF2-40B4-BE49-F238E27FC236}">
                <a16:creationId xmlns:a16="http://schemas.microsoft.com/office/drawing/2014/main" id="{3AEB940D-F733-4FB2-9921-55CFD7F8F244}"/>
              </a:ext>
            </a:extLst>
          </p:cNvPr>
          <p:cNvPicPr>
            <a:picLocks noChangeAspect="1"/>
          </p:cNvPicPr>
          <p:nvPr/>
        </p:nvPicPr>
        <p:blipFill>
          <a:blip r:embed="rId10"/>
          <a:stretch>
            <a:fillRect/>
          </a:stretch>
        </p:blipFill>
        <p:spPr>
          <a:xfrm>
            <a:off x="8658131" y="5399470"/>
            <a:ext cx="785285" cy="873107"/>
          </a:xfrm>
          <a:prstGeom prst="rect">
            <a:avLst/>
          </a:prstGeom>
        </p:spPr>
      </p:pic>
      <p:pic>
        <p:nvPicPr>
          <p:cNvPr id="45" name="Picture 6" descr="Image result for mysql logo transparent">
            <a:extLst>
              <a:ext uri="{FF2B5EF4-FFF2-40B4-BE49-F238E27FC236}">
                <a16:creationId xmlns:a16="http://schemas.microsoft.com/office/drawing/2014/main" id="{8A1694A7-57F3-4D72-8387-13CC3606CA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53339" y="4910113"/>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5C335724-E7D0-42B2-BC98-6E6FCE15234B}"/>
              </a:ext>
            </a:extLst>
          </p:cNvPr>
          <p:cNvPicPr>
            <a:picLocks noChangeAspect="1"/>
          </p:cNvPicPr>
          <p:nvPr/>
        </p:nvPicPr>
        <p:blipFill>
          <a:blip r:embed="rId9"/>
          <a:stretch>
            <a:fillRect/>
          </a:stretch>
        </p:blipFill>
        <p:spPr>
          <a:xfrm>
            <a:off x="11333517" y="4121762"/>
            <a:ext cx="827782" cy="671823"/>
          </a:xfrm>
          <a:prstGeom prst="rect">
            <a:avLst/>
          </a:prstGeom>
        </p:spPr>
      </p:pic>
      <p:pic>
        <p:nvPicPr>
          <p:cNvPr id="47" name="Picture 46">
            <a:extLst>
              <a:ext uri="{FF2B5EF4-FFF2-40B4-BE49-F238E27FC236}">
                <a16:creationId xmlns:a16="http://schemas.microsoft.com/office/drawing/2014/main" id="{B76399DC-3AF7-4D02-A651-ADF8B893D8E3}"/>
              </a:ext>
            </a:extLst>
          </p:cNvPr>
          <p:cNvPicPr>
            <a:picLocks noChangeAspect="1"/>
          </p:cNvPicPr>
          <p:nvPr/>
        </p:nvPicPr>
        <p:blipFill>
          <a:blip r:embed="rId10"/>
          <a:stretch>
            <a:fillRect/>
          </a:stretch>
        </p:blipFill>
        <p:spPr>
          <a:xfrm>
            <a:off x="11349100" y="5369902"/>
            <a:ext cx="785285" cy="873107"/>
          </a:xfrm>
          <a:prstGeom prst="rect">
            <a:avLst/>
          </a:prstGeom>
        </p:spPr>
      </p:pic>
      <p:sp>
        <p:nvSpPr>
          <p:cNvPr id="48" name="TextBox 47">
            <a:extLst>
              <a:ext uri="{FF2B5EF4-FFF2-40B4-BE49-F238E27FC236}">
                <a16:creationId xmlns:a16="http://schemas.microsoft.com/office/drawing/2014/main" id="{2E1AC168-A3F1-4794-94F5-140BD802A402}"/>
              </a:ext>
            </a:extLst>
          </p:cNvPr>
          <p:cNvSpPr txBox="1"/>
          <p:nvPr/>
        </p:nvSpPr>
        <p:spPr>
          <a:xfrm>
            <a:off x="9651291" y="2424279"/>
            <a:ext cx="2652407"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Orchestration and Managed Services</a:t>
            </a:r>
          </a:p>
        </p:txBody>
      </p:sp>
      <p:pic>
        <p:nvPicPr>
          <p:cNvPr id="51" name="Picture 4" descr="Image result for service fabric azure">
            <a:extLst>
              <a:ext uri="{FF2B5EF4-FFF2-40B4-BE49-F238E27FC236}">
                <a16:creationId xmlns:a16="http://schemas.microsoft.com/office/drawing/2014/main" id="{9466AE76-6C1C-4C62-B3AA-C2D3B915F9F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965"/>
          <a:stretch/>
        </p:blipFill>
        <p:spPr bwMode="auto">
          <a:xfrm>
            <a:off x="11004855" y="3236267"/>
            <a:ext cx="840354" cy="525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s://www.packet.net/media/images/m7S2-kubernetes.png">
            <a:extLst>
              <a:ext uri="{FF2B5EF4-FFF2-40B4-BE49-F238E27FC236}">
                <a16:creationId xmlns:a16="http://schemas.microsoft.com/office/drawing/2014/main" id="{387C1CA1-144C-4172-84FC-5FE5755398C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31325"/>
          <a:stretch/>
        </p:blipFill>
        <p:spPr bwMode="auto">
          <a:xfrm>
            <a:off x="10009575" y="3158440"/>
            <a:ext cx="1061090" cy="64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8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A01336-C29E-4F45-A0A3-3A7E6BFC1874}"/>
              </a:ext>
            </a:extLst>
          </p:cNvPr>
          <p:cNvSpPr/>
          <p:nvPr/>
        </p:nvSpPr>
        <p:spPr bwMode="auto">
          <a:xfrm>
            <a:off x="6286029" y="288210"/>
            <a:ext cx="5602654" cy="627497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8" name="Group 67">
            <a:extLst>
              <a:ext uri="{FF2B5EF4-FFF2-40B4-BE49-F238E27FC236}">
                <a16:creationId xmlns:a16="http://schemas.microsoft.com/office/drawing/2014/main" id="{9FA7A5E7-0826-4052-817C-9F0203AE5BE7}"/>
              </a:ext>
            </a:extLst>
          </p:cNvPr>
          <p:cNvGrpSpPr/>
          <p:nvPr/>
        </p:nvGrpSpPr>
        <p:grpSpPr>
          <a:xfrm>
            <a:off x="6398083" y="5326815"/>
            <a:ext cx="5378547" cy="1169547"/>
            <a:chOff x="6398083" y="5326815"/>
            <a:chExt cx="5378547" cy="1169547"/>
          </a:xfrm>
        </p:grpSpPr>
        <p:sp>
          <p:nvSpPr>
            <p:cNvPr id="26" name="Rectangle 25">
              <a:extLst>
                <a:ext uri="{FF2B5EF4-FFF2-40B4-BE49-F238E27FC236}">
                  <a16:creationId xmlns:a16="http://schemas.microsoft.com/office/drawing/2014/main" id="{2CE477F4-0944-4C6E-86AC-489B32533233}"/>
                </a:ext>
              </a:extLst>
            </p:cNvPr>
            <p:cNvSpPr/>
            <p:nvPr/>
          </p:nvSpPr>
          <p:spPr bwMode="auto">
            <a:xfrm>
              <a:off x="6398083" y="5326815"/>
              <a:ext cx="5378547" cy="1169547"/>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Infrastructure</a:t>
              </a:r>
            </a:p>
          </p:txBody>
        </p:sp>
        <p:grpSp>
          <p:nvGrpSpPr>
            <p:cNvPr id="59" name="Group 58">
              <a:extLst>
                <a:ext uri="{FF2B5EF4-FFF2-40B4-BE49-F238E27FC236}">
                  <a16:creationId xmlns:a16="http://schemas.microsoft.com/office/drawing/2014/main" id="{E4EAAC10-4FA4-49D8-A3C9-C762818FD7C8}"/>
                </a:ext>
              </a:extLst>
            </p:cNvPr>
            <p:cNvGrpSpPr/>
            <p:nvPr/>
          </p:nvGrpSpPr>
          <p:grpSpPr>
            <a:xfrm>
              <a:off x="8185297" y="5864052"/>
              <a:ext cx="1804118" cy="427425"/>
              <a:chOff x="2116130" y="5932425"/>
              <a:chExt cx="2265094" cy="536638"/>
            </a:xfrm>
          </p:grpSpPr>
          <p:sp>
            <p:nvSpPr>
              <p:cNvPr id="60" name="Laptop_E770">
                <a:extLst>
                  <a:ext uri="{FF2B5EF4-FFF2-40B4-BE49-F238E27FC236}">
                    <a16:creationId xmlns:a16="http://schemas.microsoft.com/office/drawing/2014/main" id="{025C78A7-F002-41BA-A2CB-88F443797D32}"/>
                  </a:ext>
                </a:extLst>
              </p:cNvPr>
              <p:cNvSpPr>
                <a:spLocks noChangeAspect="1" noEditPoints="1"/>
              </p:cNvSpPr>
              <p:nvPr/>
            </p:nvSpPr>
            <p:spPr bwMode="auto">
              <a:xfrm>
                <a:off x="2116130" y="6021455"/>
                <a:ext cx="670800" cy="4476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1" name="cloud">
                <a:extLst>
                  <a:ext uri="{FF2B5EF4-FFF2-40B4-BE49-F238E27FC236}">
                    <a16:creationId xmlns:a16="http://schemas.microsoft.com/office/drawing/2014/main" id="{3F5FFEF2-29DB-48B1-9175-948E1372221A}"/>
                  </a:ext>
                </a:extLst>
              </p:cNvPr>
              <p:cNvSpPr>
                <a:spLocks noChangeAspect="1"/>
              </p:cNvSpPr>
              <p:nvPr/>
            </p:nvSpPr>
            <p:spPr bwMode="auto">
              <a:xfrm>
                <a:off x="3710426" y="6044591"/>
                <a:ext cx="670798" cy="4244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62" name="server">
                <a:extLst>
                  <a:ext uri="{FF2B5EF4-FFF2-40B4-BE49-F238E27FC236}">
                    <a16:creationId xmlns:a16="http://schemas.microsoft.com/office/drawing/2014/main" id="{D4EB8018-4672-4E28-AF9E-F9A00E0D8306}"/>
                  </a:ext>
                </a:extLst>
              </p:cNvPr>
              <p:cNvSpPr>
                <a:spLocks noChangeAspect="1" noEditPoints="1"/>
              </p:cNvSpPr>
              <p:nvPr/>
            </p:nvSpPr>
            <p:spPr bwMode="auto">
              <a:xfrm>
                <a:off x="3107410" y="5932425"/>
                <a:ext cx="282536" cy="5366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3" name="Rectangle 2">
            <a:extLst>
              <a:ext uri="{FF2B5EF4-FFF2-40B4-BE49-F238E27FC236}">
                <a16:creationId xmlns:a16="http://schemas.microsoft.com/office/drawing/2014/main" id="{37CDA3BC-D4C0-40FA-873E-7C25E78FD821}"/>
              </a:ext>
            </a:extLst>
          </p:cNvPr>
          <p:cNvSpPr/>
          <p:nvPr/>
        </p:nvSpPr>
        <p:spPr bwMode="auto">
          <a:xfrm>
            <a:off x="547791" y="288210"/>
            <a:ext cx="5602654" cy="627497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6ED0F31C-DDA7-4D98-B992-F73762DEA523}"/>
              </a:ext>
            </a:extLst>
          </p:cNvPr>
          <p:cNvSpPr/>
          <p:nvPr/>
        </p:nvSpPr>
        <p:spPr bwMode="auto">
          <a:xfrm>
            <a:off x="659843" y="416493"/>
            <a:ext cx="5378547" cy="5344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Virtual Machines</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E7D19A97-98E5-49EE-ADDC-4012F5EF28A2}"/>
              </a:ext>
            </a:extLst>
          </p:cNvPr>
          <p:cNvGrpSpPr/>
          <p:nvPr/>
        </p:nvGrpSpPr>
        <p:grpSpPr>
          <a:xfrm>
            <a:off x="659843" y="1008365"/>
            <a:ext cx="5378549" cy="2444122"/>
            <a:chOff x="381293" y="1523795"/>
            <a:chExt cx="5378549" cy="1931995"/>
          </a:xfrm>
        </p:grpSpPr>
        <p:sp>
          <p:nvSpPr>
            <p:cNvPr id="6" name="Rectangle 5">
              <a:extLst>
                <a:ext uri="{FF2B5EF4-FFF2-40B4-BE49-F238E27FC236}">
                  <a16:creationId xmlns:a16="http://schemas.microsoft.com/office/drawing/2014/main" id="{986298CB-6F8B-4EB3-8C9A-042110384DA7}"/>
                </a:ext>
              </a:extLst>
            </p:cNvPr>
            <p:cNvSpPr/>
            <p:nvPr/>
          </p:nvSpPr>
          <p:spPr bwMode="auto">
            <a:xfrm>
              <a:off x="381293" y="1523795"/>
              <a:ext cx="1744294" cy="4139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1</a:t>
              </a:r>
            </a:p>
          </p:txBody>
        </p:sp>
        <p:sp>
          <p:nvSpPr>
            <p:cNvPr id="7" name="Rectangle 6">
              <a:extLst>
                <a:ext uri="{FF2B5EF4-FFF2-40B4-BE49-F238E27FC236}">
                  <a16:creationId xmlns:a16="http://schemas.microsoft.com/office/drawing/2014/main" id="{0E871447-0806-4127-89AE-DE583EDCE34C}"/>
                </a:ext>
              </a:extLst>
            </p:cNvPr>
            <p:cNvSpPr/>
            <p:nvPr/>
          </p:nvSpPr>
          <p:spPr bwMode="auto">
            <a:xfrm>
              <a:off x="2198420" y="1523795"/>
              <a:ext cx="1744294" cy="4139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2</a:t>
              </a:r>
            </a:p>
          </p:txBody>
        </p:sp>
        <p:sp>
          <p:nvSpPr>
            <p:cNvPr id="8" name="Rectangle 7">
              <a:extLst>
                <a:ext uri="{FF2B5EF4-FFF2-40B4-BE49-F238E27FC236}">
                  <a16:creationId xmlns:a16="http://schemas.microsoft.com/office/drawing/2014/main" id="{C5EAD9EF-E74F-4D38-80B4-8301920CF071}"/>
                </a:ext>
              </a:extLst>
            </p:cNvPr>
            <p:cNvSpPr/>
            <p:nvPr/>
          </p:nvSpPr>
          <p:spPr bwMode="auto">
            <a:xfrm>
              <a:off x="4015547" y="1523795"/>
              <a:ext cx="1744294" cy="41399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3</a:t>
              </a:r>
            </a:p>
          </p:txBody>
        </p:sp>
        <p:sp>
          <p:nvSpPr>
            <p:cNvPr id="9" name="Rectangle 8">
              <a:extLst>
                <a:ext uri="{FF2B5EF4-FFF2-40B4-BE49-F238E27FC236}">
                  <a16:creationId xmlns:a16="http://schemas.microsoft.com/office/drawing/2014/main" id="{C4319FFD-3808-4A72-A90C-73CD9078912B}"/>
                </a:ext>
              </a:extLst>
            </p:cNvPr>
            <p:cNvSpPr/>
            <p:nvPr/>
          </p:nvSpPr>
          <p:spPr bwMode="auto">
            <a:xfrm>
              <a:off x="381293" y="2003344"/>
              <a:ext cx="1744294" cy="4139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Bins/Libs</a:t>
              </a: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EB9D8CA6-20D1-4172-9B30-F3781E1C99A7}"/>
                </a:ext>
              </a:extLst>
            </p:cNvPr>
            <p:cNvSpPr/>
            <p:nvPr/>
          </p:nvSpPr>
          <p:spPr bwMode="auto">
            <a:xfrm>
              <a:off x="2198420" y="2003344"/>
              <a:ext cx="1744294" cy="4139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528127D3-430C-4014-B988-260E119532A1}"/>
                </a:ext>
              </a:extLst>
            </p:cNvPr>
            <p:cNvSpPr/>
            <p:nvPr/>
          </p:nvSpPr>
          <p:spPr bwMode="auto">
            <a:xfrm>
              <a:off x="4015547" y="2003344"/>
              <a:ext cx="1744294" cy="41399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Bins/Libs</a:t>
              </a:r>
            </a:p>
          </p:txBody>
        </p:sp>
        <p:sp>
          <p:nvSpPr>
            <p:cNvPr id="12" name="Rectangle 11">
              <a:extLst>
                <a:ext uri="{FF2B5EF4-FFF2-40B4-BE49-F238E27FC236}">
                  <a16:creationId xmlns:a16="http://schemas.microsoft.com/office/drawing/2014/main" id="{5BC4641F-BA03-44AF-BE4E-25314760F30F}"/>
                </a:ext>
              </a:extLst>
            </p:cNvPr>
            <p:cNvSpPr/>
            <p:nvPr/>
          </p:nvSpPr>
          <p:spPr bwMode="auto">
            <a:xfrm>
              <a:off x="381294" y="2482893"/>
              <a:ext cx="1744294" cy="9728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Guest OS</a:t>
              </a: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707A13-9408-4D4D-804A-173B2DAE3548}"/>
                </a:ext>
              </a:extLst>
            </p:cNvPr>
            <p:cNvSpPr/>
            <p:nvPr/>
          </p:nvSpPr>
          <p:spPr bwMode="auto">
            <a:xfrm>
              <a:off x="2198421" y="2482893"/>
              <a:ext cx="1744294" cy="97289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Guest OS</a:t>
              </a:r>
            </a:p>
          </p:txBody>
        </p:sp>
        <p:sp>
          <p:nvSpPr>
            <p:cNvPr id="14" name="Rectangle 13">
              <a:extLst>
                <a:ext uri="{FF2B5EF4-FFF2-40B4-BE49-F238E27FC236}">
                  <a16:creationId xmlns:a16="http://schemas.microsoft.com/office/drawing/2014/main" id="{93F6C27A-4A2D-448B-9A94-9ACA83056476}"/>
                </a:ext>
              </a:extLst>
            </p:cNvPr>
            <p:cNvSpPr/>
            <p:nvPr/>
          </p:nvSpPr>
          <p:spPr bwMode="auto">
            <a:xfrm>
              <a:off x="4015548" y="2482893"/>
              <a:ext cx="1744294" cy="97289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Guest OS</a:t>
              </a:r>
            </a:p>
          </p:txBody>
        </p:sp>
      </p:grpSp>
      <p:sp>
        <p:nvSpPr>
          <p:cNvPr id="15" name="Rectangle 14">
            <a:extLst>
              <a:ext uri="{FF2B5EF4-FFF2-40B4-BE49-F238E27FC236}">
                <a16:creationId xmlns:a16="http://schemas.microsoft.com/office/drawing/2014/main" id="{ED57256C-F491-454C-9ABA-3BB00A7A3A13}"/>
              </a:ext>
            </a:extLst>
          </p:cNvPr>
          <p:cNvSpPr/>
          <p:nvPr/>
        </p:nvSpPr>
        <p:spPr bwMode="auto">
          <a:xfrm>
            <a:off x="659844" y="3518037"/>
            <a:ext cx="5378547" cy="82799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Hypervisor</a:t>
            </a:r>
          </a:p>
        </p:txBody>
      </p:sp>
      <p:sp>
        <p:nvSpPr>
          <p:cNvPr id="16" name="Rectangle 15">
            <a:extLst>
              <a:ext uri="{FF2B5EF4-FFF2-40B4-BE49-F238E27FC236}">
                <a16:creationId xmlns:a16="http://schemas.microsoft.com/office/drawing/2014/main" id="{856D062F-9692-4EBD-9771-39CCBB309298}"/>
              </a:ext>
            </a:extLst>
          </p:cNvPr>
          <p:cNvSpPr/>
          <p:nvPr/>
        </p:nvSpPr>
        <p:spPr bwMode="auto">
          <a:xfrm>
            <a:off x="659845" y="4418485"/>
            <a:ext cx="5378547" cy="8279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Host OS</a:t>
            </a:r>
          </a:p>
        </p:txBody>
      </p:sp>
      <p:grpSp>
        <p:nvGrpSpPr>
          <p:cNvPr id="67" name="Group 66">
            <a:extLst>
              <a:ext uri="{FF2B5EF4-FFF2-40B4-BE49-F238E27FC236}">
                <a16:creationId xmlns:a16="http://schemas.microsoft.com/office/drawing/2014/main" id="{B229C294-35A6-49A4-A87D-7F38E5AAC7DC}"/>
              </a:ext>
            </a:extLst>
          </p:cNvPr>
          <p:cNvGrpSpPr/>
          <p:nvPr/>
        </p:nvGrpSpPr>
        <p:grpSpPr>
          <a:xfrm>
            <a:off x="659845" y="5318934"/>
            <a:ext cx="5378547" cy="1169547"/>
            <a:chOff x="659845" y="5318934"/>
            <a:chExt cx="5378547" cy="1169547"/>
          </a:xfrm>
        </p:grpSpPr>
        <p:sp>
          <p:nvSpPr>
            <p:cNvPr id="17" name="Rectangle 16">
              <a:extLst>
                <a:ext uri="{FF2B5EF4-FFF2-40B4-BE49-F238E27FC236}">
                  <a16:creationId xmlns:a16="http://schemas.microsoft.com/office/drawing/2014/main" id="{4BED9856-A730-4300-9EB7-C4073881DFDE}"/>
                </a:ext>
              </a:extLst>
            </p:cNvPr>
            <p:cNvSpPr/>
            <p:nvPr/>
          </p:nvSpPr>
          <p:spPr bwMode="auto">
            <a:xfrm>
              <a:off x="659845" y="5318934"/>
              <a:ext cx="5378547" cy="1169547"/>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Infrastructure</a:t>
              </a:r>
            </a:p>
          </p:txBody>
        </p:sp>
        <p:grpSp>
          <p:nvGrpSpPr>
            <p:cNvPr id="18" name="Group 17">
              <a:extLst>
                <a:ext uri="{FF2B5EF4-FFF2-40B4-BE49-F238E27FC236}">
                  <a16:creationId xmlns:a16="http://schemas.microsoft.com/office/drawing/2014/main" id="{6BDAF1CA-7811-48A7-BD20-891597556B9C}"/>
                </a:ext>
              </a:extLst>
            </p:cNvPr>
            <p:cNvGrpSpPr/>
            <p:nvPr/>
          </p:nvGrpSpPr>
          <p:grpSpPr>
            <a:xfrm>
              <a:off x="2447057" y="5862568"/>
              <a:ext cx="1804118" cy="427425"/>
              <a:chOff x="2116130" y="5932425"/>
              <a:chExt cx="2265094" cy="536638"/>
            </a:xfrm>
          </p:grpSpPr>
          <p:sp>
            <p:nvSpPr>
              <p:cNvPr id="19" name="Laptop_E770">
                <a:extLst>
                  <a:ext uri="{FF2B5EF4-FFF2-40B4-BE49-F238E27FC236}">
                    <a16:creationId xmlns:a16="http://schemas.microsoft.com/office/drawing/2014/main" id="{A1ECCEC7-3A3B-42C4-A38A-9C4C14C4C8AB}"/>
                  </a:ext>
                </a:extLst>
              </p:cNvPr>
              <p:cNvSpPr>
                <a:spLocks noChangeAspect="1" noEditPoints="1"/>
              </p:cNvSpPr>
              <p:nvPr/>
            </p:nvSpPr>
            <p:spPr bwMode="auto">
              <a:xfrm>
                <a:off x="2116130" y="6021455"/>
                <a:ext cx="670800" cy="4476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0" name="cloud">
                <a:extLst>
                  <a:ext uri="{FF2B5EF4-FFF2-40B4-BE49-F238E27FC236}">
                    <a16:creationId xmlns:a16="http://schemas.microsoft.com/office/drawing/2014/main" id="{05FB5B86-0A1A-4B08-846A-2DF625453C1C}"/>
                  </a:ext>
                </a:extLst>
              </p:cNvPr>
              <p:cNvSpPr>
                <a:spLocks noChangeAspect="1"/>
              </p:cNvSpPr>
              <p:nvPr/>
            </p:nvSpPr>
            <p:spPr bwMode="auto">
              <a:xfrm>
                <a:off x="3710426" y="6044591"/>
                <a:ext cx="670798" cy="4244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1" name="server">
                <a:extLst>
                  <a:ext uri="{FF2B5EF4-FFF2-40B4-BE49-F238E27FC236}">
                    <a16:creationId xmlns:a16="http://schemas.microsoft.com/office/drawing/2014/main" id="{2D31CAD6-22E1-4716-88E8-504E098BF599}"/>
                  </a:ext>
                </a:extLst>
              </p:cNvPr>
              <p:cNvSpPr>
                <a:spLocks noChangeAspect="1" noEditPoints="1"/>
              </p:cNvSpPr>
              <p:nvPr/>
            </p:nvSpPr>
            <p:spPr bwMode="auto">
              <a:xfrm>
                <a:off x="3107410" y="5932425"/>
                <a:ext cx="282536" cy="5366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27" name="Group 26">
            <a:extLst>
              <a:ext uri="{FF2B5EF4-FFF2-40B4-BE49-F238E27FC236}">
                <a16:creationId xmlns:a16="http://schemas.microsoft.com/office/drawing/2014/main" id="{61DC7E01-9828-41F2-BD8B-989248299435}"/>
              </a:ext>
            </a:extLst>
          </p:cNvPr>
          <p:cNvGrpSpPr/>
          <p:nvPr/>
        </p:nvGrpSpPr>
        <p:grpSpPr>
          <a:xfrm>
            <a:off x="6398082" y="2356370"/>
            <a:ext cx="5320812" cy="1098246"/>
            <a:chOff x="6442078" y="2125663"/>
            <a:chExt cx="5427505" cy="1212848"/>
          </a:xfrm>
        </p:grpSpPr>
        <p:grpSp>
          <p:nvGrpSpPr>
            <p:cNvPr id="28" name="Group 27">
              <a:extLst>
                <a:ext uri="{FF2B5EF4-FFF2-40B4-BE49-F238E27FC236}">
                  <a16:creationId xmlns:a16="http://schemas.microsoft.com/office/drawing/2014/main" id="{0BE6D6D0-E1F1-4D61-9BF5-D682E4D76CBF}"/>
                </a:ext>
              </a:extLst>
            </p:cNvPr>
            <p:cNvGrpSpPr/>
            <p:nvPr/>
          </p:nvGrpSpPr>
          <p:grpSpPr>
            <a:xfrm>
              <a:off x="6442078" y="2125663"/>
              <a:ext cx="1757359" cy="1212848"/>
              <a:chOff x="6481125" y="2068831"/>
              <a:chExt cx="1757359" cy="1212848"/>
            </a:xfrm>
          </p:grpSpPr>
          <p:sp>
            <p:nvSpPr>
              <p:cNvPr id="39" name="Rectangle: Rounded Corners 38">
                <a:extLst>
                  <a:ext uri="{FF2B5EF4-FFF2-40B4-BE49-F238E27FC236}">
                    <a16:creationId xmlns:a16="http://schemas.microsoft.com/office/drawing/2014/main" id="{F6A7FB86-C751-4AC8-BAF6-E2C87BBCA948}"/>
                  </a:ext>
                </a:extLst>
              </p:cNvPr>
              <p:cNvSpPr/>
              <p:nvPr/>
            </p:nvSpPr>
            <p:spPr bwMode="auto">
              <a:xfrm>
                <a:off x="6481125" y="2068831"/>
                <a:ext cx="1757359" cy="1212848"/>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35483623-75CF-4E04-82D0-B5ADEDA11133}"/>
                  </a:ext>
                </a:extLst>
              </p:cNvPr>
              <p:cNvGrpSpPr/>
              <p:nvPr/>
            </p:nvGrpSpPr>
            <p:grpSpPr>
              <a:xfrm>
                <a:off x="6596371" y="2181861"/>
                <a:ext cx="1526866" cy="986789"/>
                <a:chOff x="6650675" y="2351883"/>
                <a:chExt cx="1362076" cy="986789"/>
              </a:xfrm>
            </p:grpSpPr>
            <p:sp>
              <p:nvSpPr>
                <p:cNvPr id="41" name="Rectangle 40">
                  <a:extLst>
                    <a:ext uri="{FF2B5EF4-FFF2-40B4-BE49-F238E27FC236}">
                      <a16:creationId xmlns:a16="http://schemas.microsoft.com/office/drawing/2014/main" id="{B7E9450E-76F3-4E65-B7C8-1EAE893B976C}"/>
                    </a:ext>
                  </a:extLst>
                </p:cNvPr>
                <p:cNvSpPr/>
                <p:nvPr/>
              </p:nvSpPr>
              <p:spPr bwMode="auto">
                <a:xfrm>
                  <a:off x="6650675" y="2351883"/>
                  <a:ext cx="1362076" cy="457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1</a:t>
                  </a:r>
                </a:p>
              </p:txBody>
            </p:sp>
            <p:sp>
              <p:nvSpPr>
                <p:cNvPr id="42" name="Rectangle 41">
                  <a:extLst>
                    <a:ext uri="{FF2B5EF4-FFF2-40B4-BE49-F238E27FC236}">
                      <a16:creationId xmlns:a16="http://schemas.microsoft.com/office/drawing/2014/main" id="{DD331AF7-F0E3-42A2-9D14-8FF0621B005A}"/>
                    </a:ext>
                  </a:extLst>
                </p:cNvPr>
                <p:cNvSpPr/>
                <p:nvPr/>
              </p:nvSpPr>
              <p:spPr bwMode="auto">
                <a:xfrm>
                  <a:off x="6650675" y="2881473"/>
                  <a:ext cx="1362076" cy="457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Bins/Libs</a:t>
                  </a: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9" name="Group 28">
              <a:extLst>
                <a:ext uri="{FF2B5EF4-FFF2-40B4-BE49-F238E27FC236}">
                  <a16:creationId xmlns:a16="http://schemas.microsoft.com/office/drawing/2014/main" id="{C9389F54-17AC-440E-A413-487843F35CBA}"/>
                </a:ext>
              </a:extLst>
            </p:cNvPr>
            <p:cNvGrpSpPr/>
            <p:nvPr/>
          </p:nvGrpSpPr>
          <p:grpSpPr>
            <a:xfrm>
              <a:off x="8277151" y="2125663"/>
              <a:ext cx="1757359" cy="1212848"/>
              <a:chOff x="6481125" y="2068831"/>
              <a:chExt cx="1757359" cy="1212848"/>
            </a:xfrm>
          </p:grpSpPr>
          <p:sp>
            <p:nvSpPr>
              <p:cNvPr id="35" name="Rectangle: Rounded Corners 34">
                <a:extLst>
                  <a:ext uri="{FF2B5EF4-FFF2-40B4-BE49-F238E27FC236}">
                    <a16:creationId xmlns:a16="http://schemas.microsoft.com/office/drawing/2014/main" id="{A3824E6D-1CB6-48C1-9299-3AB3816D6CBD}"/>
                  </a:ext>
                </a:extLst>
              </p:cNvPr>
              <p:cNvSpPr/>
              <p:nvPr/>
            </p:nvSpPr>
            <p:spPr bwMode="auto">
              <a:xfrm>
                <a:off x="6481125" y="2068831"/>
                <a:ext cx="1757359" cy="1212848"/>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6" name="Group 35">
                <a:extLst>
                  <a:ext uri="{FF2B5EF4-FFF2-40B4-BE49-F238E27FC236}">
                    <a16:creationId xmlns:a16="http://schemas.microsoft.com/office/drawing/2014/main" id="{E8CBD920-4F5E-4587-876D-4190052E06E1}"/>
                  </a:ext>
                </a:extLst>
              </p:cNvPr>
              <p:cNvGrpSpPr/>
              <p:nvPr/>
            </p:nvGrpSpPr>
            <p:grpSpPr>
              <a:xfrm>
                <a:off x="6596371" y="2181861"/>
                <a:ext cx="1526866" cy="986789"/>
                <a:chOff x="6650675" y="2351883"/>
                <a:chExt cx="1362076" cy="986789"/>
              </a:xfrm>
            </p:grpSpPr>
            <p:sp>
              <p:nvSpPr>
                <p:cNvPr id="37" name="Rectangle 36">
                  <a:extLst>
                    <a:ext uri="{FF2B5EF4-FFF2-40B4-BE49-F238E27FC236}">
                      <a16:creationId xmlns:a16="http://schemas.microsoft.com/office/drawing/2014/main" id="{22F6FF30-F4E1-42E0-9DAA-FD567C302011}"/>
                    </a:ext>
                  </a:extLst>
                </p:cNvPr>
                <p:cNvSpPr/>
                <p:nvPr/>
              </p:nvSpPr>
              <p:spPr bwMode="auto">
                <a:xfrm>
                  <a:off x="6650675" y="2351883"/>
                  <a:ext cx="1362076" cy="457199"/>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2</a:t>
                  </a:r>
                </a:p>
              </p:txBody>
            </p:sp>
            <p:sp>
              <p:nvSpPr>
                <p:cNvPr id="38" name="Rectangle 37">
                  <a:extLst>
                    <a:ext uri="{FF2B5EF4-FFF2-40B4-BE49-F238E27FC236}">
                      <a16:creationId xmlns:a16="http://schemas.microsoft.com/office/drawing/2014/main" id="{04D43A21-C80E-4C35-ADE6-530D52C09EC9}"/>
                    </a:ext>
                  </a:extLst>
                </p:cNvPr>
                <p:cNvSpPr/>
                <p:nvPr/>
              </p:nvSpPr>
              <p:spPr bwMode="auto">
                <a:xfrm>
                  <a:off x="6650675" y="2881473"/>
                  <a:ext cx="1362076" cy="457199"/>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Bins/Libs</a:t>
                  </a: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473DF5EF-6591-493C-A2D8-5AE4932AC691}"/>
                </a:ext>
              </a:extLst>
            </p:cNvPr>
            <p:cNvGrpSpPr/>
            <p:nvPr/>
          </p:nvGrpSpPr>
          <p:grpSpPr>
            <a:xfrm>
              <a:off x="10112224" y="2125663"/>
              <a:ext cx="1757359" cy="1212848"/>
              <a:chOff x="6481125" y="2068831"/>
              <a:chExt cx="1757359" cy="1212848"/>
            </a:xfrm>
          </p:grpSpPr>
          <p:sp>
            <p:nvSpPr>
              <p:cNvPr id="31" name="Rectangle: Rounded Corners 30">
                <a:extLst>
                  <a:ext uri="{FF2B5EF4-FFF2-40B4-BE49-F238E27FC236}">
                    <a16:creationId xmlns:a16="http://schemas.microsoft.com/office/drawing/2014/main" id="{E702C333-5F33-4608-8D5C-3BE705839C87}"/>
                  </a:ext>
                </a:extLst>
              </p:cNvPr>
              <p:cNvSpPr/>
              <p:nvPr/>
            </p:nvSpPr>
            <p:spPr bwMode="auto">
              <a:xfrm>
                <a:off x="6481125" y="2068831"/>
                <a:ext cx="1757359" cy="1212848"/>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2" name="Group 31">
                <a:extLst>
                  <a:ext uri="{FF2B5EF4-FFF2-40B4-BE49-F238E27FC236}">
                    <a16:creationId xmlns:a16="http://schemas.microsoft.com/office/drawing/2014/main" id="{85607B72-9FC6-4E8C-9F21-96E527A66BED}"/>
                  </a:ext>
                </a:extLst>
              </p:cNvPr>
              <p:cNvGrpSpPr/>
              <p:nvPr/>
            </p:nvGrpSpPr>
            <p:grpSpPr>
              <a:xfrm>
                <a:off x="6596371" y="2181861"/>
                <a:ext cx="1526866" cy="986789"/>
                <a:chOff x="6650675" y="2351883"/>
                <a:chExt cx="1362076" cy="986789"/>
              </a:xfrm>
            </p:grpSpPr>
            <p:sp>
              <p:nvSpPr>
                <p:cNvPr id="33" name="Rectangle 32">
                  <a:extLst>
                    <a:ext uri="{FF2B5EF4-FFF2-40B4-BE49-F238E27FC236}">
                      <a16:creationId xmlns:a16="http://schemas.microsoft.com/office/drawing/2014/main" id="{2083ADDF-27AE-4FCA-B9A3-3EF5BEAFA022}"/>
                    </a:ext>
                  </a:extLst>
                </p:cNvPr>
                <p:cNvSpPr/>
                <p:nvPr/>
              </p:nvSpPr>
              <p:spPr bwMode="auto">
                <a:xfrm>
                  <a:off x="6650675" y="2351883"/>
                  <a:ext cx="1362076" cy="457199"/>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3</a:t>
                  </a:r>
                </a:p>
              </p:txBody>
            </p:sp>
            <p:sp>
              <p:nvSpPr>
                <p:cNvPr id="34" name="Rectangle 33">
                  <a:extLst>
                    <a:ext uri="{FF2B5EF4-FFF2-40B4-BE49-F238E27FC236}">
                      <a16:creationId xmlns:a16="http://schemas.microsoft.com/office/drawing/2014/main" id="{17614684-F46A-4F8E-8049-207DC29FB98A}"/>
                    </a:ext>
                  </a:extLst>
                </p:cNvPr>
                <p:cNvSpPr/>
                <p:nvPr/>
              </p:nvSpPr>
              <p:spPr bwMode="auto">
                <a:xfrm>
                  <a:off x="6650675" y="2881473"/>
                  <a:ext cx="1362076" cy="457199"/>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Bins/Libs</a:t>
                  </a: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sp>
        <p:nvSpPr>
          <p:cNvPr id="43" name="Rectangle 42">
            <a:extLst>
              <a:ext uri="{FF2B5EF4-FFF2-40B4-BE49-F238E27FC236}">
                <a16:creationId xmlns:a16="http://schemas.microsoft.com/office/drawing/2014/main" id="{62B4B312-DEFD-4664-B160-5743C78AF5AE}"/>
              </a:ext>
            </a:extLst>
          </p:cNvPr>
          <p:cNvSpPr/>
          <p:nvPr/>
        </p:nvSpPr>
        <p:spPr bwMode="auto">
          <a:xfrm>
            <a:off x="6398082" y="3525917"/>
            <a:ext cx="5378547" cy="8279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engine</a:t>
            </a:r>
          </a:p>
        </p:txBody>
      </p:sp>
      <p:sp>
        <p:nvSpPr>
          <p:cNvPr id="44" name="Rectangle 43">
            <a:extLst>
              <a:ext uri="{FF2B5EF4-FFF2-40B4-BE49-F238E27FC236}">
                <a16:creationId xmlns:a16="http://schemas.microsoft.com/office/drawing/2014/main" id="{B0AC75AA-79E7-4D3E-80E8-59AC8A7E4AA6}"/>
              </a:ext>
            </a:extLst>
          </p:cNvPr>
          <p:cNvSpPr/>
          <p:nvPr/>
        </p:nvSpPr>
        <p:spPr bwMode="auto">
          <a:xfrm>
            <a:off x="6398083" y="4425215"/>
            <a:ext cx="5378547" cy="8291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Host OS</a:t>
            </a:r>
          </a:p>
        </p:txBody>
      </p:sp>
      <p:grpSp>
        <p:nvGrpSpPr>
          <p:cNvPr id="22" name="Group 21">
            <a:extLst>
              <a:ext uri="{FF2B5EF4-FFF2-40B4-BE49-F238E27FC236}">
                <a16:creationId xmlns:a16="http://schemas.microsoft.com/office/drawing/2014/main" id="{01DEC933-B802-4DF7-B27D-C59BE529D272}"/>
              </a:ext>
            </a:extLst>
          </p:cNvPr>
          <p:cNvGrpSpPr/>
          <p:nvPr/>
        </p:nvGrpSpPr>
        <p:grpSpPr>
          <a:xfrm>
            <a:off x="6861112" y="1872012"/>
            <a:ext cx="4394751" cy="446645"/>
            <a:chOff x="6861112" y="1872012"/>
            <a:chExt cx="4394751" cy="446645"/>
          </a:xfrm>
        </p:grpSpPr>
        <p:grpSp>
          <p:nvGrpSpPr>
            <p:cNvPr id="45" name="Group 44">
              <a:extLst>
                <a:ext uri="{FF2B5EF4-FFF2-40B4-BE49-F238E27FC236}">
                  <a16:creationId xmlns:a16="http://schemas.microsoft.com/office/drawing/2014/main" id="{B80C2692-9FEF-41BA-954E-B98456B93E1E}"/>
                </a:ext>
              </a:extLst>
            </p:cNvPr>
            <p:cNvGrpSpPr/>
            <p:nvPr/>
          </p:nvGrpSpPr>
          <p:grpSpPr>
            <a:xfrm>
              <a:off x="10459111" y="1872012"/>
              <a:ext cx="796752" cy="446645"/>
              <a:chOff x="3523102" y="1791568"/>
              <a:chExt cx="6746733" cy="3782104"/>
            </a:xfrm>
            <a:solidFill>
              <a:srgbClr val="003C6C"/>
            </a:solidFill>
          </p:grpSpPr>
          <p:sp>
            <p:nvSpPr>
              <p:cNvPr id="46" name="Rectangle 45">
                <a:extLst>
                  <a:ext uri="{FF2B5EF4-FFF2-40B4-BE49-F238E27FC236}">
                    <a16:creationId xmlns:a16="http://schemas.microsoft.com/office/drawing/2014/main" id="{36930561-8FFB-49B4-AE33-A0D85F8AC73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7" name="Freeform 189">
                <a:extLst>
                  <a:ext uri="{FF2B5EF4-FFF2-40B4-BE49-F238E27FC236}">
                    <a16:creationId xmlns:a16="http://schemas.microsoft.com/office/drawing/2014/main" id="{7659F965-0FA6-4A76-948A-EDFD5CF16C6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8" name="Freeform 190">
                <a:extLst>
                  <a:ext uri="{FF2B5EF4-FFF2-40B4-BE49-F238E27FC236}">
                    <a16:creationId xmlns:a16="http://schemas.microsoft.com/office/drawing/2014/main" id="{D335DACE-579B-4B09-BAE6-C716FBB9AAC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49" name="Group 48">
              <a:extLst>
                <a:ext uri="{FF2B5EF4-FFF2-40B4-BE49-F238E27FC236}">
                  <a16:creationId xmlns:a16="http://schemas.microsoft.com/office/drawing/2014/main" id="{E60F8906-C136-4A52-834A-F1114F54F841}"/>
                </a:ext>
              </a:extLst>
            </p:cNvPr>
            <p:cNvGrpSpPr/>
            <p:nvPr/>
          </p:nvGrpSpPr>
          <p:grpSpPr>
            <a:xfrm>
              <a:off x="8660112" y="1872012"/>
              <a:ext cx="796752" cy="446645"/>
              <a:chOff x="3523102" y="1791568"/>
              <a:chExt cx="6746733" cy="3782104"/>
            </a:xfrm>
            <a:solidFill>
              <a:srgbClr val="005AA1"/>
            </a:solidFill>
          </p:grpSpPr>
          <p:sp>
            <p:nvSpPr>
              <p:cNvPr id="50" name="Rectangle 49">
                <a:extLst>
                  <a:ext uri="{FF2B5EF4-FFF2-40B4-BE49-F238E27FC236}">
                    <a16:creationId xmlns:a16="http://schemas.microsoft.com/office/drawing/2014/main" id="{D6A7C986-7942-4589-AFDE-E9C112BD0F40}"/>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1" name="Freeform 189">
                <a:extLst>
                  <a:ext uri="{FF2B5EF4-FFF2-40B4-BE49-F238E27FC236}">
                    <a16:creationId xmlns:a16="http://schemas.microsoft.com/office/drawing/2014/main" id="{784AFB11-0FF0-411A-9F13-0D2D5341F43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2" name="Freeform 190">
                <a:extLst>
                  <a:ext uri="{FF2B5EF4-FFF2-40B4-BE49-F238E27FC236}">
                    <a16:creationId xmlns:a16="http://schemas.microsoft.com/office/drawing/2014/main" id="{DD1CD1BF-AE71-4B97-81B2-B131448D887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53" name="Group 52">
              <a:extLst>
                <a:ext uri="{FF2B5EF4-FFF2-40B4-BE49-F238E27FC236}">
                  <a16:creationId xmlns:a16="http://schemas.microsoft.com/office/drawing/2014/main" id="{A093315A-C2A3-4580-8AC4-F9BE2CB189C5}"/>
                </a:ext>
              </a:extLst>
            </p:cNvPr>
            <p:cNvGrpSpPr/>
            <p:nvPr/>
          </p:nvGrpSpPr>
          <p:grpSpPr>
            <a:xfrm>
              <a:off x="6861112" y="1872012"/>
              <a:ext cx="796752" cy="446645"/>
              <a:chOff x="3523102" y="1791568"/>
              <a:chExt cx="6746733" cy="3782104"/>
            </a:xfrm>
            <a:solidFill>
              <a:schemeClr val="tx2"/>
            </a:solidFill>
          </p:grpSpPr>
          <p:sp>
            <p:nvSpPr>
              <p:cNvPr id="54" name="Rectangle 53">
                <a:extLst>
                  <a:ext uri="{FF2B5EF4-FFF2-40B4-BE49-F238E27FC236}">
                    <a16:creationId xmlns:a16="http://schemas.microsoft.com/office/drawing/2014/main" id="{EB93C0D4-91F7-4D19-B16D-AB15C54A22D2}"/>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5" name="Freeform 189">
                <a:extLst>
                  <a:ext uri="{FF2B5EF4-FFF2-40B4-BE49-F238E27FC236}">
                    <a16:creationId xmlns:a16="http://schemas.microsoft.com/office/drawing/2014/main" id="{1C1A7244-916C-4D05-B416-777B42C52A6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6" name="Freeform 190">
                <a:extLst>
                  <a:ext uri="{FF2B5EF4-FFF2-40B4-BE49-F238E27FC236}">
                    <a16:creationId xmlns:a16="http://schemas.microsoft.com/office/drawing/2014/main" id="{96021CE4-3423-422D-A6A2-E367B592BD9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sp>
        <p:nvSpPr>
          <p:cNvPr id="57" name="TextBox 56">
            <a:extLst>
              <a:ext uri="{FF2B5EF4-FFF2-40B4-BE49-F238E27FC236}">
                <a16:creationId xmlns:a16="http://schemas.microsoft.com/office/drawing/2014/main" id="{6347B984-C567-4260-AE29-AE4F95B90B61}"/>
              </a:ext>
            </a:extLst>
          </p:cNvPr>
          <p:cNvSpPr txBox="1"/>
          <p:nvPr/>
        </p:nvSpPr>
        <p:spPr>
          <a:xfrm>
            <a:off x="6889980" y="1014973"/>
            <a:ext cx="4394751" cy="79957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Network isolation at container level</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Resources constraints at container level</a:t>
            </a:r>
          </a:p>
        </p:txBody>
      </p:sp>
      <p:sp>
        <p:nvSpPr>
          <p:cNvPr id="58" name="Rectangle 57">
            <a:extLst>
              <a:ext uri="{FF2B5EF4-FFF2-40B4-BE49-F238E27FC236}">
                <a16:creationId xmlns:a16="http://schemas.microsoft.com/office/drawing/2014/main" id="{DA02E6C7-1CDD-422E-927C-FB5384E68DB0}"/>
              </a:ext>
            </a:extLst>
          </p:cNvPr>
          <p:cNvSpPr/>
          <p:nvPr/>
        </p:nvSpPr>
        <p:spPr bwMode="auto">
          <a:xfrm>
            <a:off x="6398082" y="416493"/>
            <a:ext cx="5378547" cy="5344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Docker Containers</a:t>
            </a:r>
          </a:p>
        </p:txBody>
      </p:sp>
    </p:spTree>
    <p:extLst>
      <p:ext uri="{BB962C8B-B14F-4D97-AF65-F5344CB8AC3E}">
        <p14:creationId xmlns:p14="http://schemas.microsoft.com/office/powerpoint/2010/main" val="316398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43" grpId="0" animBg="1"/>
      <p:bldP spid="44"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823EC40-4309-46F3-8D67-2DE5CDE3D90D}"/>
              </a:ext>
            </a:extLst>
          </p:cNvPr>
          <p:cNvPicPr>
            <a:picLocks noChangeAspect="1"/>
          </p:cNvPicPr>
          <p:nvPr/>
        </p:nvPicPr>
        <p:blipFill rotWithShape="1">
          <a:blip r:embed="rId3"/>
          <a:srcRect b="15589"/>
          <a:stretch/>
        </p:blipFill>
        <p:spPr>
          <a:xfrm>
            <a:off x="-96204" y="-47134"/>
            <a:ext cx="12530555" cy="7051417"/>
          </a:xfrm>
          <a:prstGeom prst="rect">
            <a:avLst/>
          </a:prstGeom>
        </p:spPr>
      </p:pic>
      <p:sp>
        <p:nvSpPr>
          <p:cNvPr id="8" name="Rectangle 7">
            <a:extLst>
              <a:ext uri="{FF2B5EF4-FFF2-40B4-BE49-F238E27FC236}">
                <a16:creationId xmlns:a16="http://schemas.microsoft.com/office/drawing/2014/main" id="{674C0796-61B8-4ADC-A377-86BF95EA9D3F}"/>
              </a:ext>
            </a:extLst>
          </p:cNvPr>
          <p:cNvSpPr/>
          <p:nvPr/>
        </p:nvSpPr>
        <p:spPr bwMode="auto">
          <a:xfrm>
            <a:off x="2408238" y="-47135"/>
            <a:ext cx="10028237" cy="7064249"/>
          </a:xfrm>
          <a:prstGeom prst="rect">
            <a:avLst/>
          </a:prstGeom>
          <a:gradFill>
            <a:gsLst>
              <a:gs pos="0">
                <a:schemeClr val="tx2">
                  <a:lumMod val="10000"/>
                  <a:alpha val="0"/>
                </a:schemeClr>
              </a:gs>
              <a:gs pos="100000">
                <a:schemeClr val="tx2">
                  <a:lumMod val="10000"/>
                </a:schemeClr>
              </a:gs>
            </a:gsLst>
            <a:lin ang="21594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DCBB8949-9C7A-47E0-ADB0-CF5F198E9F8D}"/>
              </a:ext>
            </a:extLst>
          </p:cNvPr>
          <p:cNvSpPr/>
          <p:nvPr/>
        </p:nvSpPr>
        <p:spPr bwMode="auto">
          <a:xfrm>
            <a:off x="-96204" y="-40791"/>
            <a:ext cx="12534803" cy="7057905"/>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CF768DAA-33FB-4399-BB58-270E85FECDE8}"/>
              </a:ext>
            </a:extLst>
          </p:cNvPr>
          <p:cNvGrpSpPr/>
          <p:nvPr/>
        </p:nvGrpSpPr>
        <p:grpSpPr>
          <a:xfrm>
            <a:off x="10510384" y="2651718"/>
            <a:ext cx="1447800" cy="1447800"/>
            <a:chOff x="10316328" y="2651718"/>
            <a:chExt cx="1447800" cy="1447800"/>
          </a:xfrm>
        </p:grpSpPr>
        <p:sp>
          <p:nvSpPr>
            <p:cNvPr id="18" name="Oval 17">
              <a:extLst>
                <a:ext uri="{FF2B5EF4-FFF2-40B4-BE49-F238E27FC236}">
                  <a16:creationId xmlns:a16="http://schemas.microsoft.com/office/drawing/2014/main" id="{C06767A2-8434-4894-8A35-362D909B614F}"/>
                </a:ext>
              </a:extLst>
            </p:cNvPr>
            <p:cNvSpPr/>
            <p:nvPr/>
          </p:nvSpPr>
          <p:spPr bwMode="auto">
            <a:xfrm>
              <a:off x="10316328"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23" name="Graphic 22">
              <a:extLst>
                <a:ext uri="{FF2B5EF4-FFF2-40B4-BE49-F238E27FC236}">
                  <a16:creationId xmlns:a16="http://schemas.microsoft.com/office/drawing/2014/main" id="{272FD989-6B8D-4528-8854-BD0498E69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96534" y="2916470"/>
              <a:ext cx="901020" cy="901020"/>
            </a:xfrm>
            <a:prstGeom prst="rect">
              <a:avLst/>
            </a:prstGeom>
          </p:spPr>
        </p:pic>
      </p:grpSp>
      <p:grpSp>
        <p:nvGrpSpPr>
          <p:cNvPr id="5" name="Group 4">
            <a:extLst>
              <a:ext uri="{FF2B5EF4-FFF2-40B4-BE49-F238E27FC236}">
                <a16:creationId xmlns:a16="http://schemas.microsoft.com/office/drawing/2014/main" id="{18F031FE-49F7-4817-B8C3-4C25BAC9A723}"/>
              </a:ext>
            </a:extLst>
          </p:cNvPr>
          <p:cNvGrpSpPr/>
          <p:nvPr/>
        </p:nvGrpSpPr>
        <p:grpSpPr>
          <a:xfrm>
            <a:off x="5544988" y="2651718"/>
            <a:ext cx="1447800" cy="1447800"/>
            <a:chOff x="5269845" y="2651718"/>
            <a:chExt cx="1447800" cy="1447800"/>
          </a:xfrm>
        </p:grpSpPr>
        <p:sp>
          <p:nvSpPr>
            <p:cNvPr id="20" name="Oval 19">
              <a:extLst>
                <a:ext uri="{FF2B5EF4-FFF2-40B4-BE49-F238E27FC236}">
                  <a16:creationId xmlns:a16="http://schemas.microsoft.com/office/drawing/2014/main" id="{46AE1BE9-5266-435E-8413-0AD450B14F1D}"/>
                </a:ext>
              </a:extLst>
            </p:cNvPr>
            <p:cNvSpPr/>
            <p:nvPr/>
          </p:nvSpPr>
          <p:spPr bwMode="auto">
            <a:xfrm>
              <a:off x="5269845"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24" name="Graphic 23">
              <a:extLst>
                <a:ext uri="{FF2B5EF4-FFF2-40B4-BE49-F238E27FC236}">
                  <a16:creationId xmlns:a16="http://schemas.microsoft.com/office/drawing/2014/main" id="{D18ADFB7-C6EF-4029-9014-8D9CF97C1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1847" y="2863842"/>
              <a:ext cx="973324" cy="973324"/>
            </a:xfrm>
            <a:prstGeom prst="rect">
              <a:avLst/>
            </a:prstGeom>
          </p:spPr>
        </p:pic>
      </p:grpSp>
      <p:sp>
        <p:nvSpPr>
          <p:cNvPr id="27" name="Title 1">
            <a:extLst>
              <a:ext uri="{FF2B5EF4-FFF2-40B4-BE49-F238E27FC236}">
                <a16:creationId xmlns:a16="http://schemas.microsoft.com/office/drawing/2014/main" id="{B0C4C025-11E8-4D69-999A-D3332A21F73A}"/>
              </a:ext>
            </a:extLst>
          </p:cNvPr>
          <p:cNvSpPr txBox="1">
            <a:spLocks/>
          </p:cNvSpPr>
          <p:nvPr/>
        </p:nvSpPr>
        <p:spPr>
          <a:xfrm>
            <a:off x="198438" y="982662"/>
            <a:ext cx="12055476" cy="7940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Deploy containers everywhere </a:t>
            </a:r>
            <a:r>
              <a:rPr kumimoji="0" lang="en-US" sz="4400" b="0" i="0" u="none" strike="noStrike" kern="1200" cap="none" spc="-100" normalizeH="0" baseline="0" noProof="0" dirty="0" err="1">
                <a:ln w="3175">
                  <a:noFill/>
                </a:ln>
                <a:gradFill>
                  <a:gsLst>
                    <a:gs pos="0">
                      <a:srgbClr val="FFFFFF"/>
                    </a:gs>
                    <a:gs pos="100000">
                      <a:srgbClr val="FFFFFF"/>
                    </a:gs>
                  </a:gsLst>
                  <a:lin ang="5400000" scaled="0"/>
                </a:gradFill>
                <a:effectLst/>
                <a:uLnTx/>
                <a:uFillTx/>
                <a:latin typeface="Segoe UI Light"/>
                <a:ea typeface="+mn-ea"/>
                <a:cs typeface="Segoe UI" pitchFamily="34" charset="0"/>
              </a:rPr>
              <a:t>i</a:t>
            </a:r>
            <a:r>
              <a:rPr kumimoji="0" lang="en-US" sz="4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n Azure</a:t>
            </a:r>
          </a:p>
        </p:txBody>
      </p:sp>
      <p:grpSp>
        <p:nvGrpSpPr>
          <p:cNvPr id="2" name="Group 1">
            <a:extLst>
              <a:ext uri="{FF2B5EF4-FFF2-40B4-BE49-F238E27FC236}">
                <a16:creationId xmlns:a16="http://schemas.microsoft.com/office/drawing/2014/main" id="{A65935F1-0026-462C-9C57-D05A45023252}"/>
              </a:ext>
            </a:extLst>
          </p:cNvPr>
          <p:cNvGrpSpPr/>
          <p:nvPr/>
        </p:nvGrpSpPr>
        <p:grpSpPr>
          <a:xfrm>
            <a:off x="7984295" y="2651718"/>
            <a:ext cx="1447800" cy="1447800"/>
            <a:chOff x="7793087" y="2651718"/>
            <a:chExt cx="1447800" cy="1447800"/>
          </a:xfrm>
        </p:grpSpPr>
        <p:sp>
          <p:nvSpPr>
            <p:cNvPr id="11" name="Oval 10">
              <a:extLst>
                <a:ext uri="{FF2B5EF4-FFF2-40B4-BE49-F238E27FC236}">
                  <a16:creationId xmlns:a16="http://schemas.microsoft.com/office/drawing/2014/main" id="{C9C9E628-7043-4801-85BC-580687567B21}"/>
                </a:ext>
              </a:extLst>
            </p:cNvPr>
            <p:cNvSpPr/>
            <p:nvPr/>
          </p:nvSpPr>
          <p:spPr bwMode="auto">
            <a:xfrm>
              <a:off x="7793087"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3" name="Graphic 2">
              <a:extLst>
                <a:ext uri="{FF2B5EF4-FFF2-40B4-BE49-F238E27FC236}">
                  <a16:creationId xmlns:a16="http://schemas.microsoft.com/office/drawing/2014/main" id="{F540B0B7-1D2E-4754-A9F1-E7B5FC621D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26658" y="2873078"/>
              <a:ext cx="987804" cy="987804"/>
            </a:xfrm>
            <a:prstGeom prst="rect">
              <a:avLst/>
            </a:prstGeom>
          </p:spPr>
        </p:pic>
      </p:grpSp>
      <p:grpSp>
        <p:nvGrpSpPr>
          <p:cNvPr id="6" name="Group 5">
            <a:extLst>
              <a:ext uri="{FF2B5EF4-FFF2-40B4-BE49-F238E27FC236}">
                <a16:creationId xmlns:a16="http://schemas.microsoft.com/office/drawing/2014/main" id="{CA92BCE5-6700-4EEB-8608-25FC9DD40214}"/>
              </a:ext>
            </a:extLst>
          </p:cNvPr>
          <p:cNvGrpSpPr/>
          <p:nvPr/>
        </p:nvGrpSpPr>
        <p:grpSpPr>
          <a:xfrm>
            <a:off x="2599446" y="2641066"/>
            <a:ext cx="2124530" cy="1458452"/>
            <a:chOff x="2410932" y="2641066"/>
            <a:chExt cx="2124530" cy="1458452"/>
          </a:xfrm>
        </p:grpSpPr>
        <p:sp>
          <p:nvSpPr>
            <p:cNvPr id="19" name="Oval 18">
              <a:extLst>
                <a:ext uri="{FF2B5EF4-FFF2-40B4-BE49-F238E27FC236}">
                  <a16:creationId xmlns:a16="http://schemas.microsoft.com/office/drawing/2014/main" id="{D31200D1-681D-4D3E-B036-1BCE5532C820}"/>
                </a:ext>
              </a:extLst>
            </p:cNvPr>
            <p:cNvSpPr/>
            <p:nvPr/>
          </p:nvSpPr>
          <p:spPr bwMode="auto">
            <a:xfrm>
              <a:off x="2749297"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29" name="Picture 10" descr="https://www.packet.net/media/images/m7S2-kubernetes.png">
              <a:extLst>
                <a:ext uri="{FF2B5EF4-FFF2-40B4-BE49-F238E27FC236}">
                  <a16:creationId xmlns:a16="http://schemas.microsoft.com/office/drawing/2014/main" id="{8089396F-B4D1-42B7-86F5-8AA5F7B13CB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31325"/>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ectangle 33">
            <a:extLst>
              <a:ext uri="{FF2B5EF4-FFF2-40B4-BE49-F238E27FC236}">
                <a16:creationId xmlns:a16="http://schemas.microsoft.com/office/drawing/2014/main" id="{226A5F1D-7E4B-4A9D-ABD9-953ECA468CCE}"/>
              </a:ext>
            </a:extLst>
          </p:cNvPr>
          <p:cNvSpPr/>
          <p:nvPr/>
        </p:nvSpPr>
        <p:spPr bwMode="auto">
          <a:xfrm>
            <a:off x="-258763" y="4256480"/>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ACI</a:t>
            </a:r>
          </a:p>
        </p:txBody>
      </p:sp>
      <p:grpSp>
        <p:nvGrpSpPr>
          <p:cNvPr id="7" name="Group 6">
            <a:extLst>
              <a:ext uri="{FF2B5EF4-FFF2-40B4-BE49-F238E27FC236}">
                <a16:creationId xmlns:a16="http://schemas.microsoft.com/office/drawing/2014/main" id="{10F9FF5D-C264-4433-92C0-EA8D4D90B57F}"/>
              </a:ext>
            </a:extLst>
          </p:cNvPr>
          <p:cNvGrpSpPr/>
          <p:nvPr/>
        </p:nvGrpSpPr>
        <p:grpSpPr>
          <a:xfrm>
            <a:off x="429885" y="2651718"/>
            <a:ext cx="1447800" cy="1447800"/>
            <a:chOff x="297606" y="2651718"/>
            <a:chExt cx="1447800" cy="1447800"/>
          </a:xfrm>
        </p:grpSpPr>
        <p:sp>
          <p:nvSpPr>
            <p:cNvPr id="36" name="Oval 35">
              <a:extLst>
                <a:ext uri="{FF2B5EF4-FFF2-40B4-BE49-F238E27FC236}">
                  <a16:creationId xmlns:a16="http://schemas.microsoft.com/office/drawing/2014/main" id="{BEB46914-9277-4E87-AB2F-93A593F510BF}"/>
                </a:ext>
              </a:extLst>
            </p:cNvPr>
            <p:cNvSpPr/>
            <p:nvPr/>
          </p:nvSpPr>
          <p:spPr bwMode="auto">
            <a:xfrm>
              <a:off x="297606"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37" name="Picture 36">
              <a:extLst>
                <a:ext uri="{FF2B5EF4-FFF2-40B4-BE49-F238E27FC236}">
                  <a16:creationId xmlns:a16="http://schemas.microsoft.com/office/drawing/2014/main" id="{CCB9C893-FF48-4E67-8EFA-B5B3738E5DC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13" name="Rectangle 12">
            <a:extLst>
              <a:ext uri="{FF2B5EF4-FFF2-40B4-BE49-F238E27FC236}">
                <a16:creationId xmlns:a16="http://schemas.microsoft.com/office/drawing/2014/main" id="{E2ADD82B-7EBE-48BC-A86E-AFA34415540C}"/>
              </a:ext>
            </a:extLst>
          </p:cNvPr>
          <p:cNvSpPr/>
          <p:nvPr/>
        </p:nvSpPr>
        <p:spPr bwMode="auto">
          <a:xfrm>
            <a:off x="9812033" y="4247085"/>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Batch</a:t>
            </a:r>
          </a:p>
        </p:txBody>
      </p:sp>
      <p:sp>
        <p:nvSpPr>
          <p:cNvPr id="14" name="Rectangle 13">
            <a:extLst>
              <a:ext uri="{FF2B5EF4-FFF2-40B4-BE49-F238E27FC236}">
                <a16:creationId xmlns:a16="http://schemas.microsoft.com/office/drawing/2014/main" id="{CEBA48C6-C06C-45FA-A985-1F01F0879159}"/>
              </a:ext>
            </a:extLst>
          </p:cNvPr>
          <p:cNvSpPr/>
          <p:nvPr/>
        </p:nvSpPr>
        <p:spPr bwMode="auto">
          <a:xfrm>
            <a:off x="4846637" y="4251918"/>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Service Fabric</a:t>
            </a:r>
          </a:p>
        </p:txBody>
      </p:sp>
      <p:sp>
        <p:nvSpPr>
          <p:cNvPr id="15" name="Rectangle 14">
            <a:extLst>
              <a:ext uri="{FF2B5EF4-FFF2-40B4-BE49-F238E27FC236}">
                <a16:creationId xmlns:a16="http://schemas.microsoft.com/office/drawing/2014/main" id="{144667FC-BA78-41B2-A9B0-6845A7BD6409}"/>
              </a:ext>
            </a:extLst>
          </p:cNvPr>
          <p:cNvSpPr/>
          <p:nvPr/>
        </p:nvSpPr>
        <p:spPr bwMode="auto">
          <a:xfrm>
            <a:off x="2249163" y="4251918"/>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AKS</a:t>
            </a:r>
          </a:p>
        </p:txBody>
      </p:sp>
      <p:sp>
        <p:nvSpPr>
          <p:cNvPr id="16" name="Rectangle 15">
            <a:extLst>
              <a:ext uri="{FF2B5EF4-FFF2-40B4-BE49-F238E27FC236}">
                <a16:creationId xmlns:a16="http://schemas.microsoft.com/office/drawing/2014/main" id="{6B88915B-74A6-4FCD-87A8-2EE3F53037BA}"/>
              </a:ext>
            </a:extLst>
          </p:cNvPr>
          <p:cNvSpPr/>
          <p:nvPr/>
        </p:nvSpPr>
        <p:spPr bwMode="auto">
          <a:xfrm>
            <a:off x="7285944" y="4262570"/>
            <a:ext cx="2825096" cy="586622"/>
          </a:xfrm>
          <a:prstGeom prst="rect">
            <a:avLst/>
          </a:prstGeom>
          <a:noFill/>
          <a:ln w="635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Web Apps</a:t>
            </a:r>
          </a:p>
        </p:txBody>
      </p:sp>
    </p:spTree>
    <p:extLst>
      <p:ext uri="{BB962C8B-B14F-4D97-AF65-F5344CB8AC3E}">
        <p14:creationId xmlns:p14="http://schemas.microsoft.com/office/powerpoint/2010/main" val="211452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94F50A-EB5A-46ED-8AD8-67EA73AA1987}"/>
              </a:ext>
            </a:extLst>
          </p:cNvPr>
          <p:cNvPicPr>
            <a:picLocks noChangeAspect="1"/>
          </p:cNvPicPr>
          <p:nvPr/>
        </p:nvPicPr>
        <p:blipFill rotWithShape="1">
          <a:blip r:embed="rId3"/>
          <a:srcRect b="15589"/>
          <a:stretch/>
        </p:blipFill>
        <p:spPr>
          <a:xfrm>
            <a:off x="-96204" y="-47134"/>
            <a:ext cx="12530555" cy="7051417"/>
          </a:xfrm>
          <a:prstGeom prst="rect">
            <a:avLst/>
          </a:prstGeom>
        </p:spPr>
      </p:pic>
      <p:sp>
        <p:nvSpPr>
          <p:cNvPr id="8" name="Rectangle 7">
            <a:extLst>
              <a:ext uri="{FF2B5EF4-FFF2-40B4-BE49-F238E27FC236}">
                <a16:creationId xmlns:a16="http://schemas.microsoft.com/office/drawing/2014/main" id="{674C0796-61B8-4ADC-A377-86BF95EA9D3F}"/>
              </a:ext>
            </a:extLst>
          </p:cNvPr>
          <p:cNvSpPr/>
          <p:nvPr/>
        </p:nvSpPr>
        <p:spPr bwMode="auto">
          <a:xfrm>
            <a:off x="2408238" y="-19006"/>
            <a:ext cx="10028237" cy="7173868"/>
          </a:xfrm>
          <a:prstGeom prst="rect">
            <a:avLst/>
          </a:prstGeom>
          <a:gradFill>
            <a:gsLst>
              <a:gs pos="0">
                <a:schemeClr val="tx2">
                  <a:lumMod val="10000"/>
                  <a:alpha val="0"/>
                </a:schemeClr>
              </a:gs>
              <a:gs pos="100000">
                <a:schemeClr val="tx2">
                  <a:lumMod val="10000"/>
                </a:schemeClr>
              </a:gs>
            </a:gsLst>
            <a:lin ang="21594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DCBB8949-9C7A-47E0-ADB0-CF5F198E9F8D}"/>
              </a:ext>
            </a:extLst>
          </p:cNvPr>
          <p:cNvSpPr/>
          <p:nvPr/>
        </p:nvSpPr>
        <p:spPr bwMode="auto">
          <a:xfrm>
            <a:off x="-96204" y="-27729"/>
            <a:ext cx="12532679" cy="7023288"/>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p:cNvSpPr txBox="1">
            <a:spLocks/>
          </p:cNvSpPr>
          <p:nvPr/>
        </p:nvSpPr>
        <p:spPr>
          <a:xfrm>
            <a:off x="4694237" y="2125662"/>
            <a:ext cx="7169623"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Container Instances</a:t>
            </a:r>
          </a:p>
        </p:txBody>
      </p:sp>
      <p:sp>
        <p:nvSpPr>
          <p:cNvPr id="7" name="Rectangle 6"/>
          <p:cNvSpPr/>
          <p:nvPr/>
        </p:nvSpPr>
        <p:spPr>
          <a:xfrm>
            <a:off x="4718152" y="3395919"/>
            <a:ext cx="6200588" cy="1837426"/>
          </a:xfrm>
          <a:prstGeom prst="rect">
            <a:avLst/>
          </a:prstGeom>
        </p:spPr>
        <p:txBody>
          <a:bodyPr wrap="square" lIns="149217">
            <a:spAutoFit/>
          </a:bodyPr>
          <a:lstStyle/>
          <a:p>
            <a:pPr lvl="0"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containers  with a single command</a:t>
            </a:r>
          </a:p>
          <a:p>
            <a:pPr lvl="0" defTabSz="932472"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Launch container instances in seconds</a:t>
            </a:r>
          </a:p>
          <a:p>
            <a:pPr lvl="0" defTabSz="932472"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Cost effective per second billing</a:t>
            </a:r>
          </a:p>
          <a:p>
            <a:pPr lvl="0" defTabSz="932472"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ACI Bridge for Kubernetes</a:t>
            </a:r>
          </a:p>
        </p:txBody>
      </p:sp>
      <p:cxnSp>
        <p:nvCxnSpPr>
          <p:cNvPr id="11" name="Straight Connector 10">
            <a:extLst>
              <a:ext uri="{FF2B5EF4-FFF2-40B4-BE49-F238E27FC236}">
                <a16:creationId xmlns:a16="http://schemas.microsoft.com/office/drawing/2014/main" id="{7F8A4F68-D770-4B4A-BB04-BD802096302E}"/>
              </a:ext>
            </a:extLst>
          </p:cNvPr>
          <p:cNvCxnSpPr>
            <a:cxnSpLocks/>
          </p:cNvCxnSpPr>
          <p:nvPr/>
        </p:nvCxnSpPr>
        <p:spPr>
          <a:xfrm>
            <a:off x="4822740" y="3162945"/>
            <a:ext cx="5486400" cy="0"/>
          </a:xfrm>
          <a:prstGeom prst="line">
            <a:avLst/>
          </a:prstGeom>
          <a:ln>
            <a:solidFill>
              <a:srgbClr val="009E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747E201-AC12-40EC-AE4E-E5689369242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10828" y="2011905"/>
            <a:ext cx="3773401" cy="3221440"/>
          </a:xfrm>
          <a:prstGeom prst="rect">
            <a:avLst/>
          </a:prstGeom>
        </p:spPr>
      </p:pic>
    </p:spTree>
    <p:extLst>
      <p:ext uri="{BB962C8B-B14F-4D97-AF65-F5344CB8AC3E}">
        <p14:creationId xmlns:p14="http://schemas.microsoft.com/office/powerpoint/2010/main" val="3618186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600"/>
                                        <p:tgtEl>
                                          <p:spTgt spid="5"/>
                                        </p:tgtEl>
                                      </p:cBhvr>
                                    </p:animEffect>
                                  </p:childTnLst>
                                </p:cTn>
                              </p:par>
                              <p:par>
                                <p:cTn id="14" presetID="35" presetClass="path" presetSubtype="0" decel="100000" fill="hold" grpId="1" nodeType="withEffect">
                                  <p:stCondLst>
                                    <p:cond delay="50"/>
                                  </p:stCondLst>
                                  <p:childTnLst>
                                    <p:animMotion origin="layout" path="M -0.05553 0.00023 L 1.97345E-6 0.00023 " pathEditMode="relative" rAng="0" ptsTypes="AA">
                                      <p:cBhvr>
                                        <p:cTn id="15" dur="800" fill="hold"/>
                                        <p:tgtEl>
                                          <p:spTgt spid="5"/>
                                        </p:tgtEl>
                                        <p:attrNameLst>
                                          <p:attrName>ppt_x</p:attrName>
                                          <p:attrName>ppt_y</p:attrName>
                                        </p:attrNameLst>
                                      </p:cBhvr>
                                      <p:rCtr x="2770" y="0"/>
                                    </p:animMotion>
                                  </p:childTnLst>
                                </p:cTn>
                              </p:par>
                              <p:par>
                                <p:cTn id="16" presetID="10" presetClass="entr" presetSubtype="0" fill="hold" grpId="0"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600"/>
                                        <p:tgtEl>
                                          <p:spTgt spid="7"/>
                                        </p:tgtEl>
                                      </p:cBhvr>
                                    </p:animEffect>
                                  </p:childTnLst>
                                </p:cTn>
                              </p:par>
                              <p:par>
                                <p:cTn id="19" presetID="35" presetClass="path" presetSubtype="0" decel="100000" fill="hold" grpId="1" nodeType="withEffect">
                                  <p:stCondLst>
                                    <p:cond delay="300"/>
                                  </p:stCondLst>
                                  <p:childTnLst>
                                    <p:animMotion origin="layout" path="M -0.05553 0.00022 L 9.9566E-8 0.00022 " pathEditMode="relative" rAng="0" ptsTypes="AA">
                                      <p:cBhvr>
                                        <p:cTn id="20" dur="800" fill="hold"/>
                                        <p:tgtEl>
                                          <p:spTgt spid="7"/>
                                        </p:tgtEl>
                                        <p:attrNameLst>
                                          <p:attrName>ppt_x</p:attrName>
                                          <p:attrName>ppt_y</p:attrName>
                                        </p:attrNameLst>
                                      </p:cBhvr>
                                      <p:rCtr x="2770" y="0"/>
                                    </p:animMotion>
                                  </p:childTnLst>
                                </p:cTn>
                              </p:par>
                              <p:par>
                                <p:cTn id="21" presetID="22" presetClass="entr" presetSubtype="8" fill="hold" nodeType="withEffect">
                                  <p:stCondLst>
                                    <p:cond delay="25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10" presetClass="entr" presetSubtype="0" fill="hold" nodeType="withEffect">
                                  <p:stCondLst>
                                    <p:cond delay="2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p:bldP spid="5" grpId="1"/>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924FF6-CE02-42F9-9FFE-41491ADAFF11}"/>
              </a:ext>
            </a:extLst>
          </p:cNvPr>
          <p:cNvSpPr>
            <a:spLocks noGrp="1"/>
          </p:cNvSpPr>
          <p:nvPr>
            <p:ph type="body" sz="quarter" idx="10"/>
          </p:nvPr>
        </p:nvSpPr>
        <p:spPr>
          <a:xfrm>
            <a:off x="274638" y="2002140"/>
            <a:ext cx="6857999" cy="3102388"/>
          </a:xfrm>
        </p:spPr>
        <p:txBody>
          <a:bodyPr/>
          <a:lstStyle/>
          <a:p>
            <a:pPr>
              <a:spcBef>
                <a:spcPts val="2400"/>
              </a:spcBef>
            </a:pPr>
            <a:r>
              <a:rPr lang="en-US" dirty="0"/>
              <a:t>No infrastructure to manage</a:t>
            </a:r>
          </a:p>
          <a:p>
            <a:pPr>
              <a:spcBef>
                <a:spcPts val="2400"/>
              </a:spcBef>
            </a:pPr>
            <a:r>
              <a:rPr lang="en-US" dirty="0"/>
              <a:t>Fast start and stop</a:t>
            </a:r>
          </a:p>
          <a:p>
            <a:pPr>
              <a:spcBef>
                <a:spcPts val="2400"/>
              </a:spcBef>
            </a:pPr>
            <a:r>
              <a:rPr lang="en-US" dirty="0"/>
              <a:t>Fast scale without VM start-up</a:t>
            </a:r>
          </a:p>
          <a:p>
            <a:pPr>
              <a:spcBef>
                <a:spcPts val="2400"/>
              </a:spcBef>
            </a:pPr>
            <a:endParaRPr lang="en-US" dirty="0"/>
          </a:p>
        </p:txBody>
      </p:sp>
      <p:pic>
        <p:nvPicPr>
          <p:cNvPr id="4" name="Picture 3">
            <a:extLst>
              <a:ext uri="{FF2B5EF4-FFF2-40B4-BE49-F238E27FC236}">
                <a16:creationId xmlns:a16="http://schemas.microsoft.com/office/drawing/2014/main" id="{DF0F80BB-1FD7-44EE-8480-15EF1653844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81013" y="1584464"/>
            <a:ext cx="3659588" cy="3124274"/>
          </a:xfrm>
          <a:prstGeom prst="rect">
            <a:avLst/>
          </a:prstGeom>
        </p:spPr>
      </p:pic>
      <p:grpSp>
        <p:nvGrpSpPr>
          <p:cNvPr id="5" name="Group 4">
            <a:extLst>
              <a:ext uri="{FF2B5EF4-FFF2-40B4-BE49-F238E27FC236}">
                <a16:creationId xmlns:a16="http://schemas.microsoft.com/office/drawing/2014/main" id="{B22EFDAD-A060-4AAE-A325-0E3C9245E1D5}"/>
              </a:ext>
            </a:extLst>
          </p:cNvPr>
          <p:cNvGrpSpPr/>
          <p:nvPr/>
        </p:nvGrpSpPr>
        <p:grpSpPr>
          <a:xfrm>
            <a:off x="332228" y="479425"/>
            <a:ext cx="1018597" cy="571007"/>
            <a:chOff x="3523102" y="1791568"/>
            <a:chExt cx="6746733" cy="3782104"/>
          </a:xfrm>
          <a:solidFill>
            <a:schemeClr val="tx1"/>
          </a:solidFill>
        </p:grpSpPr>
        <p:sp>
          <p:nvSpPr>
            <p:cNvPr id="6" name="Rectangle 5">
              <a:extLst>
                <a:ext uri="{FF2B5EF4-FFF2-40B4-BE49-F238E27FC236}">
                  <a16:creationId xmlns:a16="http://schemas.microsoft.com/office/drawing/2014/main" id="{07C4517C-E7C3-438E-9D04-74E40BF1FAE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 name="Freeform 189">
              <a:extLst>
                <a:ext uri="{FF2B5EF4-FFF2-40B4-BE49-F238E27FC236}">
                  <a16:creationId xmlns:a16="http://schemas.microsoft.com/office/drawing/2014/main" id="{DDA29DC3-4BF2-49D7-8586-745A6DC2853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 name="Freeform 190">
              <a:extLst>
                <a:ext uri="{FF2B5EF4-FFF2-40B4-BE49-F238E27FC236}">
                  <a16:creationId xmlns:a16="http://schemas.microsoft.com/office/drawing/2014/main" id="{C0DDA0ED-054D-4656-9CC6-84D24C68E91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9" name="Group 8">
            <a:extLst>
              <a:ext uri="{FF2B5EF4-FFF2-40B4-BE49-F238E27FC236}">
                <a16:creationId xmlns:a16="http://schemas.microsoft.com/office/drawing/2014/main" id="{909AA065-B8C2-4D65-AA9B-DD186CE19FD4}"/>
              </a:ext>
            </a:extLst>
          </p:cNvPr>
          <p:cNvGrpSpPr/>
          <p:nvPr/>
        </p:nvGrpSpPr>
        <p:grpSpPr>
          <a:xfrm>
            <a:off x="1527053" y="479425"/>
            <a:ext cx="1018597" cy="571007"/>
            <a:chOff x="3523102" y="1791568"/>
            <a:chExt cx="6746733" cy="3782104"/>
          </a:xfrm>
          <a:solidFill>
            <a:schemeClr val="tx1"/>
          </a:solidFill>
        </p:grpSpPr>
        <p:sp>
          <p:nvSpPr>
            <p:cNvPr id="10" name="Rectangle 9">
              <a:extLst>
                <a:ext uri="{FF2B5EF4-FFF2-40B4-BE49-F238E27FC236}">
                  <a16:creationId xmlns:a16="http://schemas.microsoft.com/office/drawing/2014/main" id="{DD2EE2B4-C2B6-478D-AFDF-C2D7D943D874}"/>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1" name="Freeform 189">
              <a:extLst>
                <a:ext uri="{FF2B5EF4-FFF2-40B4-BE49-F238E27FC236}">
                  <a16:creationId xmlns:a16="http://schemas.microsoft.com/office/drawing/2014/main" id="{16C7BC99-9DC1-48E7-B34D-6B0AD8F9F60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Freeform 190">
              <a:extLst>
                <a:ext uri="{FF2B5EF4-FFF2-40B4-BE49-F238E27FC236}">
                  <a16:creationId xmlns:a16="http://schemas.microsoft.com/office/drawing/2014/main" id="{AE28DC86-93C3-434B-8B51-628F2445881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13" name="Group 12">
            <a:extLst>
              <a:ext uri="{FF2B5EF4-FFF2-40B4-BE49-F238E27FC236}">
                <a16:creationId xmlns:a16="http://schemas.microsoft.com/office/drawing/2014/main" id="{44AA74FE-841A-47B3-B933-3C2E804BA9D0}"/>
              </a:ext>
            </a:extLst>
          </p:cNvPr>
          <p:cNvGrpSpPr/>
          <p:nvPr/>
        </p:nvGrpSpPr>
        <p:grpSpPr>
          <a:xfrm>
            <a:off x="2721878" y="479425"/>
            <a:ext cx="1018597" cy="571007"/>
            <a:chOff x="3523102" y="1791568"/>
            <a:chExt cx="6746733" cy="3782104"/>
          </a:xfrm>
          <a:solidFill>
            <a:schemeClr val="tx1"/>
          </a:solidFill>
        </p:grpSpPr>
        <p:sp>
          <p:nvSpPr>
            <p:cNvPr id="14" name="Rectangle 13">
              <a:extLst>
                <a:ext uri="{FF2B5EF4-FFF2-40B4-BE49-F238E27FC236}">
                  <a16:creationId xmlns:a16="http://schemas.microsoft.com/office/drawing/2014/main" id="{CACE6F07-77D5-4D33-AFC5-56E9E9B0BA1C}"/>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5" name="Freeform 189">
              <a:extLst>
                <a:ext uri="{FF2B5EF4-FFF2-40B4-BE49-F238E27FC236}">
                  <a16:creationId xmlns:a16="http://schemas.microsoft.com/office/drawing/2014/main" id="{320F04BA-8BAF-47BF-85CA-06C820B5A04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Freeform 190">
              <a:extLst>
                <a:ext uri="{FF2B5EF4-FFF2-40B4-BE49-F238E27FC236}">
                  <a16:creationId xmlns:a16="http://schemas.microsoft.com/office/drawing/2014/main" id="{F1E2C275-75AA-454C-87C7-9FA9AB72D1A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17" name="Group 16">
            <a:extLst>
              <a:ext uri="{FF2B5EF4-FFF2-40B4-BE49-F238E27FC236}">
                <a16:creationId xmlns:a16="http://schemas.microsoft.com/office/drawing/2014/main" id="{C08C49F1-163E-453E-AAB3-FDD09C0A23F4}"/>
              </a:ext>
            </a:extLst>
          </p:cNvPr>
          <p:cNvGrpSpPr/>
          <p:nvPr/>
        </p:nvGrpSpPr>
        <p:grpSpPr>
          <a:xfrm>
            <a:off x="3916703" y="479425"/>
            <a:ext cx="1018597" cy="571007"/>
            <a:chOff x="3523102" y="1791568"/>
            <a:chExt cx="6746733" cy="3782104"/>
          </a:xfrm>
          <a:solidFill>
            <a:schemeClr val="tx1"/>
          </a:solidFill>
        </p:grpSpPr>
        <p:sp>
          <p:nvSpPr>
            <p:cNvPr id="18" name="Rectangle 17">
              <a:extLst>
                <a:ext uri="{FF2B5EF4-FFF2-40B4-BE49-F238E27FC236}">
                  <a16:creationId xmlns:a16="http://schemas.microsoft.com/office/drawing/2014/main" id="{A0C2389C-5BB3-455A-88FB-79969B84B837}"/>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9" name="Freeform 189">
              <a:extLst>
                <a:ext uri="{FF2B5EF4-FFF2-40B4-BE49-F238E27FC236}">
                  <a16:creationId xmlns:a16="http://schemas.microsoft.com/office/drawing/2014/main" id="{7D45B972-2DBF-418F-9373-0688092404C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0" name="Freeform 190">
              <a:extLst>
                <a:ext uri="{FF2B5EF4-FFF2-40B4-BE49-F238E27FC236}">
                  <a16:creationId xmlns:a16="http://schemas.microsoft.com/office/drawing/2014/main" id="{46675966-3743-4C30-A490-23629BBF748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21" name="Group 20">
            <a:extLst>
              <a:ext uri="{FF2B5EF4-FFF2-40B4-BE49-F238E27FC236}">
                <a16:creationId xmlns:a16="http://schemas.microsoft.com/office/drawing/2014/main" id="{B0C0952C-E583-4A22-99CD-28350E32676C}"/>
              </a:ext>
            </a:extLst>
          </p:cNvPr>
          <p:cNvGrpSpPr/>
          <p:nvPr/>
        </p:nvGrpSpPr>
        <p:grpSpPr>
          <a:xfrm>
            <a:off x="5111528" y="479425"/>
            <a:ext cx="1018597" cy="571007"/>
            <a:chOff x="3523102" y="1791568"/>
            <a:chExt cx="6746733" cy="3782104"/>
          </a:xfrm>
          <a:solidFill>
            <a:schemeClr val="tx1"/>
          </a:solidFill>
        </p:grpSpPr>
        <p:sp>
          <p:nvSpPr>
            <p:cNvPr id="22" name="Rectangle 21">
              <a:extLst>
                <a:ext uri="{FF2B5EF4-FFF2-40B4-BE49-F238E27FC236}">
                  <a16:creationId xmlns:a16="http://schemas.microsoft.com/office/drawing/2014/main" id="{84DB77FE-7D97-47FE-A82E-D33D66D61AE1}"/>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Freeform 189">
              <a:extLst>
                <a:ext uri="{FF2B5EF4-FFF2-40B4-BE49-F238E27FC236}">
                  <a16:creationId xmlns:a16="http://schemas.microsoft.com/office/drawing/2014/main" id="{DAE54269-A9CA-40A4-8182-C11425AAACE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4" name="Freeform 190">
              <a:extLst>
                <a:ext uri="{FF2B5EF4-FFF2-40B4-BE49-F238E27FC236}">
                  <a16:creationId xmlns:a16="http://schemas.microsoft.com/office/drawing/2014/main" id="{845B2314-5DC2-4956-8D9D-74FDAF945B5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25" name="Group 24">
            <a:extLst>
              <a:ext uri="{FF2B5EF4-FFF2-40B4-BE49-F238E27FC236}">
                <a16:creationId xmlns:a16="http://schemas.microsoft.com/office/drawing/2014/main" id="{6A32C98B-874E-4175-B733-942B31917BEA}"/>
              </a:ext>
            </a:extLst>
          </p:cNvPr>
          <p:cNvGrpSpPr/>
          <p:nvPr/>
        </p:nvGrpSpPr>
        <p:grpSpPr>
          <a:xfrm>
            <a:off x="6306353" y="479425"/>
            <a:ext cx="1018597" cy="571007"/>
            <a:chOff x="3523102" y="1791568"/>
            <a:chExt cx="6746733" cy="3782104"/>
          </a:xfrm>
          <a:solidFill>
            <a:schemeClr val="tx1"/>
          </a:solidFill>
        </p:grpSpPr>
        <p:sp>
          <p:nvSpPr>
            <p:cNvPr id="26" name="Rectangle 25">
              <a:extLst>
                <a:ext uri="{FF2B5EF4-FFF2-40B4-BE49-F238E27FC236}">
                  <a16:creationId xmlns:a16="http://schemas.microsoft.com/office/drawing/2014/main" id="{213FEE21-F1D4-4273-969B-13C5D1E0505F}"/>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7" name="Freeform 189">
              <a:extLst>
                <a:ext uri="{FF2B5EF4-FFF2-40B4-BE49-F238E27FC236}">
                  <a16:creationId xmlns:a16="http://schemas.microsoft.com/office/drawing/2014/main" id="{B33A7AA6-2875-43D0-AD5B-9B70E851076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8" name="Freeform 190">
              <a:extLst>
                <a:ext uri="{FF2B5EF4-FFF2-40B4-BE49-F238E27FC236}">
                  <a16:creationId xmlns:a16="http://schemas.microsoft.com/office/drawing/2014/main" id="{E290C37E-B770-4952-B986-9D7615B3A1E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29" name="Group 28">
            <a:extLst>
              <a:ext uri="{FF2B5EF4-FFF2-40B4-BE49-F238E27FC236}">
                <a16:creationId xmlns:a16="http://schemas.microsoft.com/office/drawing/2014/main" id="{13B384F4-A2A2-4D70-B6F4-54F3A284097C}"/>
              </a:ext>
            </a:extLst>
          </p:cNvPr>
          <p:cNvGrpSpPr/>
          <p:nvPr/>
        </p:nvGrpSpPr>
        <p:grpSpPr>
          <a:xfrm>
            <a:off x="7501178" y="479425"/>
            <a:ext cx="1018597" cy="571007"/>
            <a:chOff x="3523102" y="1791568"/>
            <a:chExt cx="6746733" cy="3782104"/>
          </a:xfrm>
          <a:solidFill>
            <a:schemeClr val="tx1"/>
          </a:solidFill>
        </p:grpSpPr>
        <p:sp>
          <p:nvSpPr>
            <p:cNvPr id="30" name="Rectangle 29">
              <a:extLst>
                <a:ext uri="{FF2B5EF4-FFF2-40B4-BE49-F238E27FC236}">
                  <a16:creationId xmlns:a16="http://schemas.microsoft.com/office/drawing/2014/main" id="{70B9573C-58F4-4127-B277-4A0185CB24B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1" name="Freeform 189">
              <a:extLst>
                <a:ext uri="{FF2B5EF4-FFF2-40B4-BE49-F238E27FC236}">
                  <a16:creationId xmlns:a16="http://schemas.microsoft.com/office/drawing/2014/main" id="{4E7FEB7B-2576-4369-8CF1-820A453E777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2" name="Freeform 190">
              <a:extLst>
                <a:ext uri="{FF2B5EF4-FFF2-40B4-BE49-F238E27FC236}">
                  <a16:creationId xmlns:a16="http://schemas.microsoft.com/office/drawing/2014/main" id="{867A1FE2-BA86-4DBD-8CFB-45FF3C6231C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33" name="Group 32">
            <a:extLst>
              <a:ext uri="{FF2B5EF4-FFF2-40B4-BE49-F238E27FC236}">
                <a16:creationId xmlns:a16="http://schemas.microsoft.com/office/drawing/2014/main" id="{765E04DC-E10D-4E0C-BFD6-A18A7AB80A7F}"/>
              </a:ext>
            </a:extLst>
          </p:cNvPr>
          <p:cNvGrpSpPr/>
          <p:nvPr/>
        </p:nvGrpSpPr>
        <p:grpSpPr>
          <a:xfrm>
            <a:off x="8696003" y="479425"/>
            <a:ext cx="1018597" cy="571007"/>
            <a:chOff x="3523102" y="1791568"/>
            <a:chExt cx="6746733" cy="3782104"/>
          </a:xfrm>
          <a:solidFill>
            <a:schemeClr val="tx1"/>
          </a:solidFill>
        </p:grpSpPr>
        <p:sp>
          <p:nvSpPr>
            <p:cNvPr id="34" name="Rectangle 33">
              <a:extLst>
                <a:ext uri="{FF2B5EF4-FFF2-40B4-BE49-F238E27FC236}">
                  <a16:creationId xmlns:a16="http://schemas.microsoft.com/office/drawing/2014/main" id="{9B61EB6A-498D-4649-9AAD-3A8E58813F90}"/>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5" name="Freeform 189">
              <a:extLst>
                <a:ext uri="{FF2B5EF4-FFF2-40B4-BE49-F238E27FC236}">
                  <a16:creationId xmlns:a16="http://schemas.microsoft.com/office/drawing/2014/main" id="{2EE1DA1D-77C0-40E1-8D89-D9011ABFAE1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6" name="Freeform 190">
              <a:extLst>
                <a:ext uri="{FF2B5EF4-FFF2-40B4-BE49-F238E27FC236}">
                  <a16:creationId xmlns:a16="http://schemas.microsoft.com/office/drawing/2014/main" id="{7F453297-0ACD-4D4A-8685-F320056AC95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37" name="Group 36">
            <a:extLst>
              <a:ext uri="{FF2B5EF4-FFF2-40B4-BE49-F238E27FC236}">
                <a16:creationId xmlns:a16="http://schemas.microsoft.com/office/drawing/2014/main" id="{BA19E2FB-C2C6-4FD8-897D-447DB5B096A8}"/>
              </a:ext>
            </a:extLst>
          </p:cNvPr>
          <p:cNvGrpSpPr/>
          <p:nvPr/>
        </p:nvGrpSpPr>
        <p:grpSpPr>
          <a:xfrm>
            <a:off x="9890828" y="479425"/>
            <a:ext cx="1018597" cy="571007"/>
            <a:chOff x="3523102" y="1791568"/>
            <a:chExt cx="6746733" cy="3782104"/>
          </a:xfrm>
          <a:solidFill>
            <a:schemeClr val="tx1"/>
          </a:solidFill>
        </p:grpSpPr>
        <p:sp>
          <p:nvSpPr>
            <p:cNvPr id="38" name="Rectangle 37">
              <a:extLst>
                <a:ext uri="{FF2B5EF4-FFF2-40B4-BE49-F238E27FC236}">
                  <a16:creationId xmlns:a16="http://schemas.microsoft.com/office/drawing/2014/main" id="{30B06AE5-3589-4D3D-8C51-4CCDEE0643B0}"/>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9" name="Freeform 189">
              <a:extLst>
                <a:ext uri="{FF2B5EF4-FFF2-40B4-BE49-F238E27FC236}">
                  <a16:creationId xmlns:a16="http://schemas.microsoft.com/office/drawing/2014/main" id="{9C5891D8-9E84-433E-81A6-9DFD944C6FB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0" name="Freeform 190">
              <a:extLst>
                <a:ext uri="{FF2B5EF4-FFF2-40B4-BE49-F238E27FC236}">
                  <a16:creationId xmlns:a16="http://schemas.microsoft.com/office/drawing/2014/main" id="{D9C83276-9D5C-4901-B26E-B138C89F984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41" name="Group 40">
            <a:extLst>
              <a:ext uri="{FF2B5EF4-FFF2-40B4-BE49-F238E27FC236}">
                <a16:creationId xmlns:a16="http://schemas.microsoft.com/office/drawing/2014/main" id="{E4908F28-C96C-4D21-AD1F-A743EA5B0EA3}"/>
              </a:ext>
            </a:extLst>
          </p:cNvPr>
          <p:cNvGrpSpPr/>
          <p:nvPr/>
        </p:nvGrpSpPr>
        <p:grpSpPr>
          <a:xfrm>
            <a:off x="11085650" y="479425"/>
            <a:ext cx="1018597" cy="571007"/>
            <a:chOff x="3523102" y="1791568"/>
            <a:chExt cx="6746733" cy="3782104"/>
          </a:xfrm>
          <a:solidFill>
            <a:schemeClr val="tx1"/>
          </a:solidFill>
        </p:grpSpPr>
        <p:sp>
          <p:nvSpPr>
            <p:cNvPr id="42" name="Rectangle 41">
              <a:extLst>
                <a:ext uri="{FF2B5EF4-FFF2-40B4-BE49-F238E27FC236}">
                  <a16:creationId xmlns:a16="http://schemas.microsoft.com/office/drawing/2014/main" id="{A1EB08E2-14DE-4FCB-91E0-8A831CF6CD69}"/>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3" name="Freeform 189">
              <a:extLst>
                <a:ext uri="{FF2B5EF4-FFF2-40B4-BE49-F238E27FC236}">
                  <a16:creationId xmlns:a16="http://schemas.microsoft.com/office/drawing/2014/main" id="{EA37BA5F-7732-448B-8DFC-8BDD2B307EE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Freeform 190">
              <a:extLst>
                <a:ext uri="{FF2B5EF4-FFF2-40B4-BE49-F238E27FC236}">
                  <a16:creationId xmlns:a16="http://schemas.microsoft.com/office/drawing/2014/main" id="{EBD43E16-6F47-4F15-83B9-F7A2961EC1A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spTree>
    <p:extLst>
      <p:ext uri="{BB962C8B-B14F-4D97-AF65-F5344CB8AC3E}">
        <p14:creationId xmlns:p14="http://schemas.microsoft.com/office/powerpoint/2010/main" val="185000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par>
                                <p:cTn id="21" presetID="42" presetClass="path" presetSubtype="0" decel="100000" fill="hold" nodeType="withEffect">
                                  <p:stCondLst>
                                    <p:cond delay="0"/>
                                  </p:stCondLst>
                                  <p:childTnLst>
                                    <p:animMotion origin="layout" path="M -3.8167E-6 3.7222E-6 L -3.8167E-6 0.06377 " pathEditMode="relative" rAng="0" ptsTypes="AA">
                                      <p:cBhvr>
                                        <p:cTn id="22" dur="500" spd="-100000" fill="hold"/>
                                        <p:tgtEl>
                                          <p:spTgt spid="5"/>
                                        </p:tgtEl>
                                        <p:attrNameLst>
                                          <p:attrName>ppt_x</p:attrName>
                                          <p:attrName>ppt_y</p:attrName>
                                        </p:attrNameLst>
                                      </p:cBhvr>
                                      <p:rCtr x="0" y="3177"/>
                                    </p:animMotion>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par>
                                <p:cTn id="27" presetID="42" presetClass="path" presetSubtype="0" decel="100000" fill="hold" nodeType="withEffect">
                                  <p:stCondLst>
                                    <p:cond delay="0"/>
                                  </p:stCondLst>
                                  <p:childTnLst>
                                    <p:animMotion origin="layout" path="M -3.29589E-6 3.7222E-6 L -3.29589E-6 0.06377 " pathEditMode="relative" rAng="0" ptsTypes="AA">
                                      <p:cBhvr>
                                        <p:cTn id="28" dur="500" spd="-100000" fill="hold"/>
                                        <p:tgtEl>
                                          <p:spTgt spid="9"/>
                                        </p:tgtEl>
                                        <p:attrNameLst>
                                          <p:attrName>ppt_x</p:attrName>
                                          <p:attrName>ppt_y</p:attrName>
                                        </p:attrNameLst>
                                      </p:cBhvr>
                                      <p:rCtr x="0" y="3177"/>
                                    </p:animMotion>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nodeType="withEffect">
                                  <p:stCondLst>
                                    <p:cond delay="0"/>
                                  </p:stCondLst>
                                  <p:childTnLst>
                                    <p:animMotion origin="layout" path="M 4.87363E-6 3.7222E-6 L 4.87363E-6 0.06377 " pathEditMode="relative" rAng="0" ptsTypes="AA">
                                      <p:cBhvr>
                                        <p:cTn id="34" dur="500" spd="-100000" fill="hold"/>
                                        <p:tgtEl>
                                          <p:spTgt spid="13"/>
                                        </p:tgtEl>
                                        <p:attrNameLst>
                                          <p:attrName>ppt_x</p:attrName>
                                          <p:attrName>ppt_y</p:attrName>
                                        </p:attrNameLst>
                                      </p:cBhvr>
                                      <p:rCtr x="0" y="3177"/>
                                    </p:animMotion>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50"/>
                                        <p:tgtEl>
                                          <p:spTgt spid="17"/>
                                        </p:tgtEl>
                                      </p:cBhvr>
                                    </p:animEffect>
                                  </p:childTnLst>
                                </p:cTn>
                              </p:par>
                              <p:par>
                                <p:cTn id="39" presetID="42" presetClass="path" presetSubtype="0" decel="100000" fill="hold" nodeType="withEffect">
                                  <p:stCondLst>
                                    <p:cond delay="0"/>
                                  </p:stCondLst>
                                  <p:childTnLst>
                                    <p:animMotion origin="layout" path="M -4.60557E-6 3.7222E-6 L -4.60557E-6 0.06377 " pathEditMode="relative" rAng="0" ptsTypes="AA">
                                      <p:cBhvr>
                                        <p:cTn id="40" dur="500" spd="-100000" fill="hold"/>
                                        <p:tgtEl>
                                          <p:spTgt spid="17"/>
                                        </p:tgtEl>
                                        <p:attrNameLst>
                                          <p:attrName>ppt_x</p:attrName>
                                          <p:attrName>ppt_y</p:attrName>
                                        </p:attrNameLst>
                                      </p:cBhvr>
                                      <p:rCtr x="0" y="3177"/>
                                    </p:animMotion>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250"/>
                                        <p:tgtEl>
                                          <p:spTgt spid="21"/>
                                        </p:tgtEl>
                                      </p:cBhvr>
                                    </p:animEffect>
                                  </p:childTnLst>
                                </p:cTn>
                              </p:par>
                              <p:par>
                                <p:cTn id="45" presetID="42" presetClass="path" presetSubtype="0" decel="100000" fill="hold" nodeType="withEffect">
                                  <p:stCondLst>
                                    <p:cond delay="0"/>
                                  </p:stCondLst>
                                  <p:childTnLst>
                                    <p:animMotion origin="layout" path="M 3.56395E-6 3.7222E-6 L 3.56395E-6 0.06377 " pathEditMode="relative" rAng="0" ptsTypes="AA">
                                      <p:cBhvr>
                                        <p:cTn id="46" dur="500" spd="-100000" fill="hold"/>
                                        <p:tgtEl>
                                          <p:spTgt spid="21"/>
                                        </p:tgtEl>
                                        <p:attrNameLst>
                                          <p:attrName>ppt_x</p:attrName>
                                          <p:attrName>ppt_y</p:attrName>
                                        </p:attrNameLst>
                                      </p:cBhvr>
                                      <p:rCtr x="0" y="3177"/>
                                    </p:animMotion>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250"/>
                                        <p:tgtEl>
                                          <p:spTgt spid="25"/>
                                        </p:tgtEl>
                                      </p:cBhvr>
                                    </p:animEffect>
                                  </p:childTnLst>
                                </p:cTn>
                              </p:par>
                              <p:par>
                                <p:cTn id="51" presetID="42" presetClass="path" presetSubtype="0" decel="100000" fill="hold" nodeType="withEffect">
                                  <p:stCondLst>
                                    <p:cond delay="0"/>
                                  </p:stCondLst>
                                  <p:childTnLst>
                                    <p:animMotion origin="layout" path="M 4.08476E-6 3.7222E-6 L 4.08476E-6 0.06377 " pathEditMode="relative" rAng="0" ptsTypes="AA">
                                      <p:cBhvr>
                                        <p:cTn id="52" dur="500" spd="-100000" fill="hold"/>
                                        <p:tgtEl>
                                          <p:spTgt spid="25"/>
                                        </p:tgtEl>
                                        <p:attrNameLst>
                                          <p:attrName>ppt_x</p:attrName>
                                          <p:attrName>ppt_y</p:attrName>
                                        </p:attrNameLst>
                                      </p:cBhvr>
                                      <p:rCtr x="0" y="3177"/>
                                    </p:animMotion>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250"/>
                                        <p:tgtEl>
                                          <p:spTgt spid="29"/>
                                        </p:tgtEl>
                                      </p:cBhvr>
                                    </p:animEffect>
                                  </p:childTnLst>
                                </p:cTn>
                              </p:par>
                              <p:par>
                                <p:cTn id="57" presetID="42" presetClass="path" presetSubtype="0" decel="100000" fill="hold" nodeType="withEffect">
                                  <p:stCondLst>
                                    <p:cond delay="0"/>
                                  </p:stCondLst>
                                  <p:childTnLst>
                                    <p:animMotion origin="layout" path="M 4.60557E-6 3.7222E-6 L 4.60557E-6 0.06377 " pathEditMode="relative" rAng="0" ptsTypes="AA">
                                      <p:cBhvr>
                                        <p:cTn id="58" dur="500" spd="-100000" fill="hold"/>
                                        <p:tgtEl>
                                          <p:spTgt spid="29"/>
                                        </p:tgtEl>
                                        <p:attrNameLst>
                                          <p:attrName>ppt_x</p:attrName>
                                          <p:attrName>ppt_y</p:attrName>
                                        </p:attrNameLst>
                                      </p:cBhvr>
                                      <p:rCtr x="0" y="3177"/>
                                    </p:animMotion>
                                  </p:childTnLst>
                                </p:cTn>
                              </p:par>
                            </p:childTnLst>
                          </p:cTn>
                        </p:par>
                        <p:par>
                          <p:cTn id="59" fill="hold">
                            <p:stCondLst>
                              <p:cond delay="4000"/>
                            </p:stCondLst>
                            <p:childTnLst>
                              <p:par>
                                <p:cTn id="60" presetID="10" presetClass="entr" presetSubtype="0" fill="hold"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par>
                                <p:cTn id="63" presetID="42" presetClass="path" presetSubtype="0" decel="100000" fill="hold" nodeType="withEffect">
                                  <p:stCondLst>
                                    <p:cond delay="0"/>
                                  </p:stCondLst>
                                  <p:childTnLst>
                                    <p:animMotion origin="layout" path="M 2.77508E-6 3.7222E-6 L 2.77508E-6 0.06377 " pathEditMode="relative" rAng="0" ptsTypes="AA">
                                      <p:cBhvr>
                                        <p:cTn id="64" dur="500" spd="-100000" fill="hold"/>
                                        <p:tgtEl>
                                          <p:spTgt spid="33"/>
                                        </p:tgtEl>
                                        <p:attrNameLst>
                                          <p:attrName>ppt_x</p:attrName>
                                          <p:attrName>ppt_y</p:attrName>
                                        </p:attrNameLst>
                                      </p:cBhvr>
                                      <p:rCtr x="0" y="3177"/>
                                    </p:animMotion>
                                  </p:childTnLst>
                                </p:cTn>
                              </p:par>
                            </p:childTnLst>
                          </p:cTn>
                        </p:par>
                        <p:par>
                          <p:cTn id="65" fill="hold">
                            <p:stCondLst>
                              <p:cond delay="4500"/>
                            </p:stCondLst>
                            <p:childTnLst>
                              <p:par>
                                <p:cTn id="66" presetID="10" presetClass="entr" presetSubtype="0" fill="hold"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250"/>
                                        <p:tgtEl>
                                          <p:spTgt spid="37"/>
                                        </p:tgtEl>
                                      </p:cBhvr>
                                    </p:animEffect>
                                  </p:childTnLst>
                                </p:cTn>
                              </p:par>
                              <p:par>
                                <p:cTn id="69" presetID="42" presetClass="path" presetSubtype="0" decel="100000" fill="hold" nodeType="withEffect">
                                  <p:stCondLst>
                                    <p:cond delay="0"/>
                                  </p:stCondLst>
                                  <p:childTnLst>
                                    <p:animMotion origin="layout" path="M 3.29589E-6 3.7222E-6 L 3.29589E-6 0.06377 " pathEditMode="relative" rAng="0" ptsTypes="AA">
                                      <p:cBhvr>
                                        <p:cTn id="70" dur="500" spd="-100000" fill="hold"/>
                                        <p:tgtEl>
                                          <p:spTgt spid="37"/>
                                        </p:tgtEl>
                                        <p:attrNameLst>
                                          <p:attrName>ppt_x</p:attrName>
                                          <p:attrName>ppt_y</p:attrName>
                                        </p:attrNameLst>
                                      </p:cBhvr>
                                      <p:rCtr x="0" y="3177"/>
                                    </p:animMotion>
                                  </p:childTnLst>
                                </p:cTn>
                              </p:par>
                            </p:childTnLst>
                          </p:cTn>
                        </p:par>
                        <p:par>
                          <p:cTn id="71" fill="hold">
                            <p:stCondLst>
                              <p:cond delay="5000"/>
                            </p:stCondLst>
                            <p:childTnLst>
                              <p:par>
                                <p:cTn id="72" presetID="10" presetClass="entr" presetSubtype="0" fill="hold"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250"/>
                                        <p:tgtEl>
                                          <p:spTgt spid="41"/>
                                        </p:tgtEl>
                                      </p:cBhvr>
                                    </p:animEffect>
                                  </p:childTnLst>
                                </p:cTn>
                              </p:par>
                              <p:par>
                                <p:cTn id="75" presetID="42" presetClass="path" presetSubtype="0" decel="100000" fill="hold" nodeType="withEffect">
                                  <p:stCondLst>
                                    <p:cond delay="0"/>
                                  </p:stCondLst>
                                  <p:childTnLst>
                                    <p:animMotion origin="layout" path="M 3.8167E-6 3.7222E-6 L 3.8167E-6 0.06377 " pathEditMode="relative" rAng="0" ptsTypes="AA">
                                      <p:cBhvr>
                                        <p:cTn id="76" dur="500" spd="-100000" fill="hold"/>
                                        <p:tgtEl>
                                          <p:spTgt spid="41"/>
                                        </p:tgtEl>
                                        <p:attrNameLst>
                                          <p:attrName>ppt_x</p:attrName>
                                          <p:attrName>ppt_y</p:attrName>
                                        </p:attrNameLst>
                                      </p:cBhvr>
                                      <p:rCtr x="0" y="3177"/>
                                    </p:animMotion>
                                  </p:childTnLst>
                                </p:cTn>
                              </p:par>
                            </p:childTnLst>
                          </p:cTn>
                        </p:par>
                        <p:par>
                          <p:cTn id="77" fill="hold">
                            <p:stCondLst>
                              <p:cond delay="5500"/>
                            </p:stCondLst>
                            <p:childTnLst>
                              <p:par>
                                <p:cTn id="78" presetID="10" presetClass="exit" presetSubtype="0" fill="hold" nodeType="after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childTnLst>
                          </p:cTn>
                        </p:par>
                        <p:par>
                          <p:cTn id="81" fill="hold">
                            <p:stCondLst>
                              <p:cond delay="6000"/>
                            </p:stCondLst>
                            <p:childTnLst>
                              <p:par>
                                <p:cTn id="82" presetID="10" presetClass="exit" presetSubtype="0" fill="hold" nodeType="afterEffect">
                                  <p:stCondLst>
                                    <p:cond delay="0"/>
                                  </p:stCondLst>
                                  <p:childTnLst>
                                    <p:animEffect transition="out" filter="fade">
                                      <p:cBhvr>
                                        <p:cTn id="83" dur="500"/>
                                        <p:tgtEl>
                                          <p:spTgt spid="21"/>
                                        </p:tgtEl>
                                      </p:cBhvr>
                                    </p:animEffect>
                                    <p:set>
                                      <p:cBhvr>
                                        <p:cTn id="84" dur="1" fill="hold">
                                          <p:stCondLst>
                                            <p:cond delay="499"/>
                                          </p:stCondLst>
                                        </p:cTn>
                                        <p:tgtEl>
                                          <p:spTgt spid="21"/>
                                        </p:tgtEl>
                                        <p:attrNameLst>
                                          <p:attrName>style.visibility</p:attrName>
                                        </p:attrNameLst>
                                      </p:cBhvr>
                                      <p:to>
                                        <p:strVal val="hidden"/>
                                      </p:to>
                                    </p:set>
                                  </p:childTnLst>
                                </p:cTn>
                              </p:par>
                            </p:childTnLst>
                          </p:cTn>
                        </p:par>
                        <p:par>
                          <p:cTn id="85" fill="hold">
                            <p:stCondLst>
                              <p:cond delay="6500"/>
                            </p:stCondLst>
                            <p:childTnLst>
                              <p:par>
                                <p:cTn id="86" presetID="10" presetClass="exit" presetSubtype="0" fill="hold" nodeType="afterEffect">
                                  <p:stCondLst>
                                    <p:cond delay="0"/>
                                  </p:stCondLst>
                                  <p:childTnLst>
                                    <p:animEffect transition="out" filter="fade">
                                      <p:cBhvr>
                                        <p:cTn id="87" dur="500"/>
                                        <p:tgtEl>
                                          <p:spTgt spid="29"/>
                                        </p:tgtEl>
                                      </p:cBhvr>
                                    </p:animEffect>
                                    <p:set>
                                      <p:cBhvr>
                                        <p:cTn id="88" dur="1" fill="hold">
                                          <p:stCondLst>
                                            <p:cond delay="499"/>
                                          </p:stCondLst>
                                        </p:cTn>
                                        <p:tgtEl>
                                          <p:spTgt spid="2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3">
                                            <p:txEl>
                                              <p:pRg st="0" end="0"/>
                                            </p:txEl>
                                          </p:spTgt>
                                        </p:tgtEl>
                                      </p:cBhvr>
                                    </p:animEffect>
                                    <p:set>
                                      <p:cBhvr>
                                        <p:cTn id="93" dur="1" fill="hold">
                                          <p:stCondLst>
                                            <p:cond delay="499"/>
                                          </p:stCondLst>
                                        </p:cTn>
                                        <p:tgtEl>
                                          <p:spTgt spid="3">
                                            <p:txEl>
                                              <p:pRg st="0" end="0"/>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
                                            <p:txEl>
                                              <p:pRg st="1" end="1"/>
                                            </p:txEl>
                                          </p:spTgt>
                                        </p:tgtEl>
                                      </p:cBhvr>
                                    </p:animEffect>
                                    <p:set>
                                      <p:cBhvr>
                                        <p:cTn id="96" dur="1" fill="hold">
                                          <p:stCondLst>
                                            <p:cond delay="499"/>
                                          </p:stCondLst>
                                        </p:cTn>
                                        <p:tgtEl>
                                          <p:spTgt spid="3">
                                            <p:txEl>
                                              <p:pRg st="1" end="1"/>
                                            </p:txEl>
                                          </p:spTgt>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
                                            <p:txEl>
                                              <p:pRg st="2" end="2"/>
                                            </p:txEl>
                                          </p:spTgt>
                                        </p:tgtEl>
                                      </p:cBhvr>
                                    </p:animEffect>
                                    <p:set>
                                      <p:cBhvr>
                                        <p:cTn id="99" dur="1" fill="hold">
                                          <p:stCondLst>
                                            <p:cond delay="499"/>
                                          </p:stCondLst>
                                        </p:cTn>
                                        <p:tgtEl>
                                          <p:spTgt spid="3">
                                            <p:txEl>
                                              <p:pRg st="2" end="2"/>
                                            </p:txEl>
                                          </p:spTgt>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4"/>
                                        </p:tgtEl>
                                      </p:cBhvr>
                                    </p:animEffect>
                                    <p:set>
                                      <p:cBhvr>
                                        <p:cTn id="102" dur="1" fill="hold">
                                          <p:stCondLst>
                                            <p:cond delay="499"/>
                                          </p:stCondLst>
                                        </p:cTn>
                                        <p:tgtEl>
                                          <p:spTgt spid="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5"/>
                                        </p:tgtEl>
                                      </p:cBhvr>
                                    </p:animEffect>
                                    <p:set>
                                      <p:cBhvr>
                                        <p:cTn id="105" dur="1" fill="hold">
                                          <p:stCondLst>
                                            <p:cond delay="499"/>
                                          </p:stCondLst>
                                        </p:cTn>
                                        <p:tgtEl>
                                          <p:spTgt spid="5"/>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13"/>
                                        </p:tgtEl>
                                      </p:cBhvr>
                                    </p:animEffect>
                                    <p:set>
                                      <p:cBhvr>
                                        <p:cTn id="111" dur="1" fill="hold">
                                          <p:stCondLst>
                                            <p:cond delay="499"/>
                                          </p:stCondLst>
                                        </p:cTn>
                                        <p:tgtEl>
                                          <p:spTgt spid="1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5"/>
                                        </p:tgtEl>
                                      </p:cBhvr>
                                    </p:animEffect>
                                    <p:set>
                                      <p:cBhvr>
                                        <p:cTn id="114" dur="1" fill="hold">
                                          <p:stCondLst>
                                            <p:cond delay="499"/>
                                          </p:stCondLst>
                                        </p:cTn>
                                        <p:tgtEl>
                                          <p:spTgt spid="2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33"/>
                                        </p:tgtEl>
                                      </p:cBhvr>
                                    </p:animEffect>
                                    <p:set>
                                      <p:cBhvr>
                                        <p:cTn id="117" dur="1" fill="hold">
                                          <p:stCondLst>
                                            <p:cond delay="499"/>
                                          </p:stCondLst>
                                        </p:cTn>
                                        <p:tgtEl>
                                          <p:spTgt spid="33"/>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7"/>
                                        </p:tgtEl>
                                      </p:cBhvr>
                                    </p:animEffect>
                                    <p:set>
                                      <p:cBhvr>
                                        <p:cTn id="120" dur="1" fill="hold">
                                          <p:stCondLst>
                                            <p:cond delay="499"/>
                                          </p:stCondLst>
                                        </p:cTn>
                                        <p:tgtEl>
                                          <p:spTgt spid="37"/>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41"/>
                                        </p:tgtEl>
                                      </p:cBhvr>
                                    </p:animEffect>
                                    <p:set>
                                      <p:cBhvr>
                                        <p:cTn id="123"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0185BD-A278-4DDF-8A84-6D3142400840}"/>
              </a:ext>
            </a:extLst>
          </p:cNvPr>
          <p:cNvGrpSpPr/>
          <p:nvPr/>
        </p:nvGrpSpPr>
        <p:grpSpPr>
          <a:xfrm>
            <a:off x="5707558" y="2864642"/>
            <a:ext cx="2211215" cy="571007"/>
            <a:chOff x="5707558" y="2864642"/>
            <a:chExt cx="2211215" cy="571007"/>
          </a:xfrm>
        </p:grpSpPr>
        <p:grpSp>
          <p:nvGrpSpPr>
            <p:cNvPr id="105" name="Group 104">
              <a:extLst>
                <a:ext uri="{FF2B5EF4-FFF2-40B4-BE49-F238E27FC236}">
                  <a16:creationId xmlns:a16="http://schemas.microsoft.com/office/drawing/2014/main" id="{2EBCF4BF-1CA7-4B71-B7C9-73F5C6849810}"/>
                </a:ext>
              </a:extLst>
            </p:cNvPr>
            <p:cNvGrpSpPr/>
            <p:nvPr/>
          </p:nvGrpSpPr>
          <p:grpSpPr>
            <a:xfrm>
              <a:off x="5707558" y="2864642"/>
              <a:ext cx="1018597" cy="571007"/>
              <a:chOff x="3523102" y="1791568"/>
              <a:chExt cx="6746733" cy="3782104"/>
            </a:xfrm>
            <a:solidFill>
              <a:schemeClr val="accent3"/>
            </a:solidFill>
          </p:grpSpPr>
          <p:sp>
            <p:nvSpPr>
              <p:cNvPr id="106" name="Rectangle 105">
                <a:extLst>
                  <a:ext uri="{FF2B5EF4-FFF2-40B4-BE49-F238E27FC236}">
                    <a16:creationId xmlns:a16="http://schemas.microsoft.com/office/drawing/2014/main" id="{7343A3D7-BC46-4FEE-A440-6F8D4AAD6A31}"/>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7" name="Freeform 189">
                <a:extLst>
                  <a:ext uri="{FF2B5EF4-FFF2-40B4-BE49-F238E27FC236}">
                    <a16:creationId xmlns:a16="http://schemas.microsoft.com/office/drawing/2014/main" id="{8C9B41CF-9DB0-436A-8620-555954D42A7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8" name="Freeform 190">
                <a:extLst>
                  <a:ext uri="{FF2B5EF4-FFF2-40B4-BE49-F238E27FC236}">
                    <a16:creationId xmlns:a16="http://schemas.microsoft.com/office/drawing/2014/main" id="{8F72B4C2-23CF-4442-9393-23783ACEA5F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113" name="Group 112">
              <a:extLst>
                <a:ext uri="{FF2B5EF4-FFF2-40B4-BE49-F238E27FC236}">
                  <a16:creationId xmlns:a16="http://schemas.microsoft.com/office/drawing/2014/main" id="{9BB4D09F-CFA2-4B4A-945F-56AAD45CC0A0}"/>
                </a:ext>
              </a:extLst>
            </p:cNvPr>
            <p:cNvGrpSpPr/>
            <p:nvPr/>
          </p:nvGrpSpPr>
          <p:grpSpPr>
            <a:xfrm>
              <a:off x="6900176" y="2864642"/>
              <a:ext cx="1018597" cy="571007"/>
              <a:chOff x="3523102" y="1791568"/>
              <a:chExt cx="6746733" cy="3782104"/>
            </a:xfrm>
            <a:solidFill>
              <a:schemeClr val="accent5"/>
            </a:solidFill>
          </p:grpSpPr>
          <p:sp>
            <p:nvSpPr>
              <p:cNvPr id="114" name="Rectangle 113">
                <a:extLst>
                  <a:ext uri="{FF2B5EF4-FFF2-40B4-BE49-F238E27FC236}">
                    <a16:creationId xmlns:a16="http://schemas.microsoft.com/office/drawing/2014/main" id="{3962538D-1C4F-4AC2-8242-16BB55EEC6C0}"/>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15" name="Freeform 189">
                <a:extLst>
                  <a:ext uri="{FF2B5EF4-FFF2-40B4-BE49-F238E27FC236}">
                    <a16:creationId xmlns:a16="http://schemas.microsoft.com/office/drawing/2014/main" id="{50713220-FC00-4641-A66D-C7D73DCFEB9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16" name="Freeform 190">
                <a:extLst>
                  <a:ext uri="{FF2B5EF4-FFF2-40B4-BE49-F238E27FC236}">
                    <a16:creationId xmlns:a16="http://schemas.microsoft.com/office/drawing/2014/main" id="{745C4FCE-2E6A-4235-9FAD-D956D7971BE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grpSp>
        <p:nvGrpSpPr>
          <p:cNvPr id="2" name="Group 1">
            <a:extLst>
              <a:ext uri="{FF2B5EF4-FFF2-40B4-BE49-F238E27FC236}">
                <a16:creationId xmlns:a16="http://schemas.microsoft.com/office/drawing/2014/main" id="{500F6FFD-C6FD-4E0A-B154-43AFAB73C366}"/>
              </a:ext>
            </a:extLst>
          </p:cNvPr>
          <p:cNvGrpSpPr/>
          <p:nvPr/>
        </p:nvGrpSpPr>
        <p:grpSpPr>
          <a:xfrm>
            <a:off x="7603977" y="2277129"/>
            <a:ext cx="3768741" cy="1746034"/>
            <a:chOff x="8329187" y="1948363"/>
            <a:chExt cx="3768741" cy="1746034"/>
          </a:xfrm>
        </p:grpSpPr>
        <p:pic>
          <p:nvPicPr>
            <p:cNvPr id="63" name="Picture 10" descr="https://www.packet.net/media/images/m7S2-kubernetes.png">
              <a:extLst>
                <a:ext uri="{FF2B5EF4-FFF2-40B4-BE49-F238E27FC236}">
                  <a16:creationId xmlns:a16="http://schemas.microsoft.com/office/drawing/2014/main" id="{3814ADA4-D8F4-46F2-89EF-84CCD4F5C7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54" t="10570" r="24516" b="31325"/>
            <a:stretch/>
          </p:blipFill>
          <p:spPr bwMode="auto">
            <a:xfrm>
              <a:off x="8329187" y="1948363"/>
              <a:ext cx="1792587" cy="1746034"/>
            </a:xfrm>
            <a:prstGeom prst="rect">
              <a:avLst/>
            </a:prstGeom>
            <a:extLst>
              <a:ext uri="{909E8E84-426E-40DD-AFC4-6F175D3DCCD1}">
                <a14:hiddenFill xmlns:a14="http://schemas.microsoft.com/office/drawing/2010/main">
                  <a:solidFill>
                    <a:srgbClr val="FFFFFF"/>
                  </a:solidFill>
                </a14:hiddenFill>
              </a:ext>
            </a:extLst>
          </p:spPr>
        </p:pic>
        <p:pic>
          <p:nvPicPr>
            <p:cNvPr id="64" name="Graphic 63">
              <a:extLst>
                <a:ext uri="{FF2B5EF4-FFF2-40B4-BE49-F238E27FC236}">
                  <a16:creationId xmlns:a16="http://schemas.microsoft.com/office/drawing/2014/main" id="{0604FB1E-C2B8-4C54-9BCC-307AEA2188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5706" y="1966446"/>
              <a:ext cx="1682222" cy="1682222"/>
            </a:xfrm>
            <a:prstGeom prst="rect">
              <a:avLst/>
            </a:prstGeom>
          </p:spPr>
        </p:pic>
      </p:grpSp>
      <p:grpSp>
        <p:nvGrpSpPr>
          <p:cNvPr id="9" name="Group 8">
            <a:extLst>
              <a:ext uri="{FF2B5EF4-FFF2-40B4-BE49-F238E27FC236}">
                <a16:creationId xmlns:a16="http://schemas.microsoft.com/office/drawing/2014/main" id="{0BFC20C1-79BD-4AA2-8F6A-4207996FCEFD}"/>
              </a:ext>
            </a:extLst>
          </p:cNvPr>
          <p:cNvGrpSpPr/>
          <p:nvPr/>
        </p:nvGrpSpPr>
        <p:grpSpPr>
          <a:xfrm>
            <a:off x="5707558" y="2864642"/>
            <a:ext cx="2211215" cy="571007"/>
            <a:chOff x="5707558" y="2864642"/>
            <a:chExt cx="2211215" cy="571007"/>
          </a:xfrm>
        </p:grpSpPr>
        <p:grpSp>
          <p:nvGrpSpPr>
            <p:cNvPr id="101" name="Group 100">
              <a:extLst>
                <a:ext uri="{FF2B5EF4-FFF2-40B4-BE49-F238E27FC236}">
                  <a16:creationId xmlns:a16="http://schemas.microsoft.com/office/drawing/2014/main" id="{E40464C1-0F3C-418B-813D-B34C865ED9B7}"/>
                </a:ext>
              </a:extLst>
            </p:cNvPr>
            <p:cNvGrpSpPr/>
            <p:nvPr/>
          </p:nvGrpSpPr>
          <p:grpSpPr>
            <a:xfrm>
              <a:off x="5707558" y="2864642"/>
              <a:ext cx="1018597" cy="571007"/>
              <a:chOff x="3523102" y="1791568"/>
              <a:chExt cx="6746733" cy="3782104"/>
            </a:xfrm>
            <a:solidFill>
              <a:schemeClr val="accent3"/>
            </a:solidFill>
          </p:grpSpPr>
          <p:sp>
            <p:nvSpPr>
              <p:cNvPr id="102" name="Rectangle 101">
                <a:extLst>
                  <a:ext uri="{FF2B5EF4-FFF2-40B4-BE49-F238E27FC236}">
                    <a16:creationId xmlns:a16="http://schemas.microsoft.com/office/drawing/2014/main" id="{C322D9C5-00B6-450B-B27C-3874FEB774D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3" name="Freeform 189">
                <a:extLst>
                  <a:ext uri="{FF2B5EF4-FFF2-40B4-BE49-F238E27FC236}">
                    <a16:creationId xmlns:a16="http://schemas.microsoft.com/office/drawing/2014/main" id="{FE44D05E-5E5E-4014-80CF-5319DE3FD63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4" name="Freeform 190">
                <a:extLst>
                  <a:ext uri="{FF2B5EF4-FFF2-40B4-BE49-F238E27FC236}">
                    <a16:creationId xmlns:a16="http://schemas.microsoft.com/office/drawing/2014/main" id="{375270A7-8F2E-4138-AFCF-118745A5DFF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109" name="Group 108">
              <a:extLst>
                <a:ext uri="{FF2B5EF4-FFF2-40B4-BE49-F238E27FC236}">
                  <a16:creationId xmlns:a16="http://schemas.microsoft.com/office/drawing/2014/main" id="{88C36396-7084-4339-BC68-7561CD41CAED}"/>
                </a:ext>
              </a:extLst>
            </p:cNvPr>
            <p:cNvGrpSpPr/>
            <p:nvPr/>
          </p:nvGrpSpPr>
          <p:grpSpPr>
            <a:xfrm>
              <a:off x="6900176" y="2864642"/>
              <a:ext cx="1018597" cy="571007"/>
              <a:chOff x="3523102" y="1791568"/>
              <a:chExt cx="6746733" cy="3782104"/>
            </a:xfrm>
            <a:solidFill>
              <a:schemeClr val="accent5"/>
            </a:solidFill>
          </p:grpSpPr>
          <p:sp>
            <p:nvSpPr>
              <p:cNvPr id="110" name="Rectangle 109">
                <a:extLst>
                  <a:ext uri="{FF2B5EF4-FFF2-40B4-BE49-F238E27FC236}">
                    <a16:creationId xmlns:a16="http://schemas.microsoft.com/office/drawing/2014/main" id="{336494E0-1789-4321-A5B0-A8B188070DE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11" name="Freeform 189">
                <a:extLst>
                  <a:ext uri="{FF2B5EF4-FFF2-40B4-BE49-F238E27FC236}">
                    <a16:creationId xmlns:a16="http://schemas.microsoft.com/office/drawing/2014/main" id="{F2F58003-BF70-475A-A069-4B5176D6343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12" name="Freeform 190">
                <a:extLst>
                  <a:ext uri="{FF2B5EF4-FFF2-40B4-BE49-F238E27FC236}">
                    <a16:creationId xmlns:a16="http://schemas.microsoft.com/office/drawing/2014/main" id="{19C883C1-BBB3-4CA8-89DF-E6E5ECB3C1C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sp>
        <p:nvSpPr>
          <p:cNvPr id="3" name="Text Placeholder 2">
            <a:extLst>
              <a:ext uri="{FF2B5EF4-FFF2-40B4-BE49-F238E27FC236}">
                <a16:creationId xmlns:a16="http://schemas.microsoft.com/office/drawing/2014/main" id="{D6924FF6-CE02-42F9-9FFE-41491ADAFF11}"/>
              </a:ext>
            </a:extLst>
          </p:cNvPr>
          <p:cNvSpPr>
            <a:spLocks noGrp="1"/>
          </p:cNvSpPr>
          <p:nvPr>
            <p:ph type="body" sz="quarter" idx="10"/>
          </p:nvPr>
        </p:nvSpPr>
        <p:spPr>
          <a:xfrm>
            <a:off x="274638" y="2002140"/>
            <a:ext cx="6857999" cy="3102388"/>
          </a:xfrm>
        </p:spPr>
        <p:txBody>
          <a:bodyPr/>
          <a:lstStyle/>
          <a:p>
            <a:pPr>
              <a:spcBef>
                <a:spcPts val="2400"/>
              </a:spcBef>
            </a:pPr>
            <a:r>
              <a:rPr lang="en-US" dirty="0"/>
              <a:t>Controlled placement and HA</a:t>
            </a:r>
          </a:p>
          <a:p>
            <a:pPr>
              <a:spcBef>
                <a:spcPts val="2400"/>
              </a:spcBef>
            </a:pPr>
            <a:r>
              <a:rPr lang="en-US" dirty="0"/>
              <a:t>Effective resource utilization</a:t>
            </a:r>
          </a:p>
          <a:p>
            <a:pPr>
              <a:spcBef>
                <a:spcPts val="2400"/>
              </a:spcBef>
            </a:pPr>
            <a:r>
              <a:rPr lang="en-US" dirty="0"/>
              <a:t>Application co-location</a:t>
            </a:r>
          </a:p>
          <a:p>
            <a:pPr>
              <a:spcBef>
                <a:spcPts val="2400"/>
              </a:spcBef>
            </a:pPr>
            <a:endParaRPr lang="en-US" dirty="0"/>
          </a:p>
        </p:txBody>
      </p:sp>
      <p:grpSp>
        <p:nvGrpSpPr>
          <p:cNvPr id="66" name="Group 65">
            <a:extLst>
              <a:ext uri="{FF2B5EF4-FFF2-40B4-BE49-F238E27FC236}">
                <a16:creationId xmlns:a16="http://schemas.microsoft.com/office/drawing/2014/main" id="{FE01C09B-46A2-4B3C-BAD7-F613352301CE}"/>
              </a:ext>
            </a:extLst>
          </p:cNvPr>
          <p:cNvGrpSpPr/>
          <p:nvPr/>
        </p:nvGrpSpPr>
        <p:grpSpPr>
          <a:xfrm>
            <a:off x="274638" y="5249861"/>
            <a:ext cx="3805534" cy="1447801"/>
            <a:chOff x="274638" y="5249861"/>
            <a:chExt cx="3805534" cy="1447801"/>
          </a:xfrm>
        </p:grpSpPr>
        <p:sp>
          <p:nvSpPr>
            <p:cNvPr id="46" name="Rectangle 45">
              <a:extLst>
                <a:ext uri="{FF2B5EF4-FFF2-40B4-BE49-F238E27FC236}">
                  <a16:creationId xmlns:a16="http://schemas.microsoft.com/office/drawing/2014/main" id="{F25744C3-259B-4017-B552-AF88654CDE63}"/>
                </a:ext>
              </a:extLst>
            </p:cNvPr>
            <p:cNvSpPr/>
            <p:nvPr/>
          </p:nvSpPr>
          <p:spPr bwMode="auto">
            <a:xfrm>
              <a:off x="274638" y="5249861"/>
              <a:ext cx="3805534" cy="144780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92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Cloud VM</a:t>
              </a:r>
            </a:p>
          </p:txBody>
        </p:sp>
        <p:grpSp>
          <p:nvGrpSpPr>
            <p:cNvPr id="47" name="Group 46">
              <a:extLst>
                <a:ext uri="{FF2B5EF4-FFF2-40B4-BE49-F238E27FC236}">
                  <a16:creationId xmlns:a16="http://schemas.microsoft.com/office/drawing/2014/main" id="{E1368B27-D7C7-4CB2-8D10-B1162EF92A1F}"/>
                </a:ext>
              </a:extLst>
            </p:cNvPr>
            <p:cNvGrpSpPr/>
            <p:nvPr/>
          </p:nvGrpSpPr>
          <p:grpSpPr>
            <a:xfrm>
              <a:off x="894586" y="5837770"/>
              <a:ext cx="2565639" cy="607842"/>
              <a:chOff x="2116130" y="5932425"/>
              <a:chExt cx="2265094" cy="536638"/>
            </a:xfrm>
            <a:solidFill>
              <a:schemeClr val="tx2"/>
            </a:solidFill>
          </p:grpSpPr>
          <p:sp>
            <p:nvSpPr>
              <p:cNvPr id="48" name="Laptop_E770">
                <a:extLst>
                  <a:ext uri="{FF2B5EF4-FFF2-40B4-BE49-F238E27FC236}">
                    <a16:creationId xmlns:a16="http://schemas.microsoft.com/office/drawing/2014/main" id="{67E0DF86-8211-460A-A3A4-E687CF02DB19}"/>
                  </a:ext>
                </a:extLst>
              </p:cNvPr>
              <p:cNvSpPr>
                <a:spLocks noChangeAspect="1" noEditPoints="1"/>
              </p:cNvSpPr>
              <p:nvPr/>
            </p:nvSpPr>
            <p:spPr bwMode="auto">
              <a:xfrm>
                <a:off x="2116130" y="6021455"/>
                <a:ext cx="670800" cy="4476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9" name="cloud">
                <a:extLst>
                  <a:ext uri="{FF2B5EF4-FFF2-40B4-BE49-F238E27FC236}">
                    <a16:creationId xmlns:a16="http://schemas.microsoft.com/office/drawing/2014/main" id="{F6462217-431F-41C0-B1DB-D225CB78AB8C}"/>
                  </a:ext>
                </a:extLst>
              </p:cNvPr>
              <p:cNvSpPr>
                <a:spLocks noChangeAspect="1"/>
              </p:cNvSpPr>
              <p:nvPr/>
            </p:nvSpPr>
            <p:spPr bwMode="auto">
              <a:xfrm>
                <a:off x="3710426" y="6044591"/>
                <a:ext cx="670798" cy="4244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50" name="server">
                <a:extLst>
                  <a:ext uri="{FF2B5EF4-FFF2-40B4-BE49-F238E27FC236}">
                    <a16:creationId xmlns:a16="http://schemas.microsoft.com/office/drawing/2014/main" id="{D898900E-20D9-449D-AD62-AF93E0E2E5D9}"/>
                  </a:ext>
                </a:extLst>
              </p:cNvPr>
              <p:cNvSpPr>
                <a:spLocks noChangeAspect="1" noEditPoints="1"/>
              </p:cNvSpPr>
              <p:nvPr/>
            </p:nvSpPr>
            <p:spPr bwMode="auto">
              <a:xfrm>
                <a:off x="3107410" y="5932425"/>
                <a:ext cx="282536" cy="5366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67" name="Group 66">
            <a:extLst>
              <a:ext uri="{FF2B5EF4-FFF2-40B4-BE49-F238E27FC236}">
                <a16:creationId xmlns:a16="http://schemas.microsoft.com/office/drawing/2014/main" id="{C4D9918F-018C-4737-98BE-073353CBB29B}"/>
              </a:ext>
            </a:extLst>
          </p:cNvPr>
          <p:cNvGrpSpPr/>
          <p:nvPr/>
        </p:nvGrpSpPr>
        <p:grpSpPr>
          <a:xfrm>
            <a:off x="4316376" y="5249861"/>
            <a:ext cx="3805534" cy="1447801"/>
            <a:chOff x="4316376" y="5249861"/>
            <a:chExt cx="3805534" cy="1447801"/>
          </a:xfrm>
        </p:grpSpPr>
        <p:sp>
          <p:nvSpPr>
            <p:cNvPr id="52" name="Rectangle 51">
              <a:extLst>
                <a:ext uri="{FF2B5EF4-FFF2-40B4-BE49-F238E27FC236}">
                  <a16:creationId xmlns:a16="http://schemas.microsoft.com/office/drawing/2014/main" id="{18956BED-DC99-4C51-95AB-E919C6617C1F}"/>
                </a:ext>
              </a:extLst>
            </p:cNvPr>
            <p:cNvSpPr/>
            <p:nvPr/>
          </p:nvSpPr>
          <p:spPr bwMode="auto">
            <a:xfrm>
              <a:off x="4316376" y="5249861"/>
              <a:ext cx="3805534" cy="144780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92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Cloud VM</a:t>
              </a:r>
            </a:p>
          </p:txBody>
        </p:sp>
        <p:grpSp>
          <p:nvGrpSpPr>
            <p:cNvPr id="53" name="Group 52">
              <a:extLst>
                <a:ext uri="{FF2B5EF4-FFF2-40B4-BE49-F238E27FC236}">
                  <a16:creationId xmlns:a16="http://schemas.microsoft.com/office/drawing/2014/main" id="{7DE7638F-7041-42D8-B139-C45AA1AB34C8}"/>
                </a:ext>
              </a:extLst>
            </p:cNvPr>
            <p:cNvGrpSpPr/>
            <p:nvPr/>
          </p:nvGrpSpPr>
          <p:grpSpPr>
            <a:xfrm>
              <a:off x="4936324" y="5837770"/>
              <a:ext cx="2565639" cy="607842"/>
              <a:chOff x="2116130" y="5932425"/>
              <a:chExt cx="2265094" cy="536638"/>
            </a:xfrm>
            <a:solidFill>
              <a:schemeClr val="tx2"/>
            </a:solidFill>
          </p:grpSpPr>
          <p:sp>
            <p:nvSpPr>
              <p:cNvPr id="54" name="Laptop_E770">
                <a:extLst>
                  <a:ext uri="{FF2B5EF4-FFF2-40B4-BE49-F238E27FC236}">
                    <a16:creationId xmlns:a16="http://schemas.microsoft.com/office/drawing/2014/main" id="{B4CC762A-1E1E-459E-A7BA-E7F5593C2730}"/>
                  </a:ext>
                </a:extLst>
              </p:cNvPr>
              <p:cNvSpPr>
                <a:spLocks noChangeAspect="1" noEditPoints="1"/>
              </p:cNvSpPr>
              <p:nvPr/>
            </p:nvSpPr>
            <p:spPr bwMode="auto">
              <a:xfrm>
                <a:off x="2116130" y="6021455"/>
                <a:ext cx="670800" cy="4476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5" name="cloud">
                <a:extLst>
                  <a:ext uri="{FF2B5EF4-FFF2-40B4-BE49-F238E27FC236}">
                    <a16:creationId xmlns:a16="http://schemas.microsoft.com/office/drawing/2014/main" id="{71A337DD-3450-46E5-A06D-FFDB5598E1D5}"/>
                  </a:ext>
                </a:extLst>
              </p:cNvPr>
              <p:cNvSpPr>
                <a:spLocks noChangeAspect="1"/>
              </p:cNvSpPr>
              <p:nvPr/>
            </p:nvSpPr>
            <p:spPr bwMode="auto">
              <a:xfrm>
                <a:off x="3710426" y="6044591"/>
                <a:ext cx="670798" cy="4244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56" name="server">
                <a:extLst>
                  <a:ext uri="{FF2B5EF4-FFF2-40B4-BE49-F238E27FC236}">
                    <a16:creationId xmlns:a16="http://schemas.microsoft.com/office/drawing/2014/main" id="{C1EB0A3F-A30E-4442-ACBB-D9DDA829A477}"/>
                  </a:ext>
                </a:extLst>
              </p:cNvPr>
              <p:cNvSpPr>
                <a:spLocks noChangeAspect="1" noEditPoints="1"/>
              </p:cNvSpPr>
              <p:nvPr/>
            </p:nvSpPr>
            <p:spPr bwMode="auto">
              <a:xfrm>
                <a:off x="3107410" y="5932425"/>
                <a:ext cx="282536" cy="5366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68" name="Group 67">
            <a:extLst>
              <a:ext uri="{FF2B5EF4-FFF2-40B4-BE49-F238E27FC236}">
                <a16:creationId xmlns:a16="http://schemas.microsoft.com/office/drawing/2014/main" id="{37470C97-CF04-4BA7-9793-E5B723F399EF}"/>
              </a:ext>
            </a:extLst>
          </p:cNvPr>
          <p:cNvGrpSpPr/>
          <p:nvPr/>
        </p:nvGrpSpPr>
        <p:grpSpPr>
          <a:xfrm>
            <a:off x="8358114" y="5249861"/>
            <a:ext cx="3805534" cy="1447801"/>
            <a:chOff x="8358114" y="5249861"/>
            <a:chExt cx="3805534" cy="1447801"/>
          </a:xfrm>
        </p:grpSpPr>
        <p:sp>
          <p:nvSpPr>
            <p:cNvPr id="58" name="Rectangle 57">
              <a:extLst>
                <a:ext uri="{FF2B5EF4-FFF2-40B4-BE49-F238E27FC236}">
                  <a16:creationId xmlns:a16="http://schemas.microsoft.com/office/drawing/2014/main" id="{F74D7608-AAB6-4089-9796-27EB543A0CA5}"/>
                </a:ext>
              </a:extLst>
            </p:cNvPr>
            <p:cNvSpPr/>
            <p:nvPr/>
          </p:nvSpPr>
          <p:spPr bwMode="auto">
            <a:xfrm>
              <a:off x="8358114" y="5249861"/>
              <a:ext cx="3805534" cy="144780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92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Cloud VM</a:t>
              </a:r>
            </a:p>
          </p:txBody>
        </p:sp>
        <p:grpSp>
          <p:nvGrpSpPr>
            <p:cNvPr id="59" name="Group 58">
              <a:extLst>
                <a:ext uri="{FF2B5EF4-FFF2-40B4-BE49-F238E27FC236}">
                  <a16:creationId xmlns:a16="http://schemas.microsoft.com/office/drawing/2014/main" id="{D3CAD06F-A3F5-4BEA-9CE9-3BB35E50AE09}"/>
                </a:ext>
              </a:extLst>
            </p:cNvPr>
            <p:cNvGrpSpPr/>
            <p:nvPr/>
          </p:nvGrpSpPr>
          <p:grpSpPr>
            <a:xfrm>
              <a:off x="8978062" y="5837770"/>
              <a:ext cx="2565639" cy="607842"/>
              <a:chOff x="2116130" y="5932425"/>
              <a:chExt cx="2265094" cy="536638"/>
            </a:xfrm>
            <a:solidFill>
              <a:schemeClr val="tx2"/>
            </a:solidFill>
          </p:grpSpPr>
          <p:sp>
            <p:nvSpPr>
              <p:cNvPr id="60" name="Laptop_E770">
                <a:extLst>
                  <a:ext uri="{FF2B5EF4-FFF2-40B4-BE49-F238E27FC236}">
                    <a16:creationId xmlns:a16="http://schemas.microsoft.com/office/drawing/2014/main" id="{134286BF-B360-41A5-A2F7-1B4EEDE3ED40}"/>
                  </a:ext>
                </a:extLst>
              </p:cNvPr>
              <p:cNvSpPr>
                <a:spLocks noChangeAspect="1" noEditPoints="1"/>
              </p:cNvSpPr>
              <p:nvPr/>
            </p:nvSpPr>
            <p:spPr bwMode="auto">
              <a:xfrm>
                <a:off x="2116130" y="6021455"/>
                <a:ext cx="670800" cy="4476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1" name="cloud">
                <a:extLst>
                  <a:ext uri="{FF2B5EF4-FFF2-40B4-BE49-F238E27FC236}">
                    <a16:creationId xmlns:a16="http://schemas.microsoft.com/office/drawing/2014/main" id="{DC839C00-7F88-462C-BE9E-0D1AE12A6FAB}"/>
                  </a:ext>
                </a:extLst>
              </p:cNvPr>
              <p:cNvSpPr>
                <a:spLocks noChangeAspect="1"/>
              </p:cNvSpPr>
              <p:nvPr/>
            </p:nvSpPr>
            <p:spPr bwMode="auto">
              <a:xfrm>
                <a:off x="3710426" y="6044591"/>
                <a:ext cx="670798" cy="4244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62" name="server">
                <a:extLst>
                  <a:ext uri="{FF2B5EF4-FFF2-40B4-BE49-F238E27FC236}">
                    <a16:creationId xmlns:a16="http://schemas.microsoft.com/office/drawing/2014/main" id="{34ACED6B-5A27-4F74-874E-F8A5EF226592}"/>
                  </a:ext>
                </a:extLst>
              </p:cNvPr>
              <p:cNvSpPr>
                <a:spLocks noChangeAspect="1" noEditPoints="1"/>
              </p:cNvSpPr>
              <p:nvPr/>
            </p:nvSpPr>
            <p:spPr bwMode="auto">
              <a:xfrm>
                <a:off x="3107410" y="5932425"/>
                <a:ext cx="282536" cy="5366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5" name="Group 84">
            <a:extLst>
              <a:ext uri="{FF2B5EF4-FFF2-40B4-BE49-F238E27FC236}">
                <a16:creationId xmlns:a16="http://schemas.microsoft.com/office/drawing/2014/main" id="{434958EA-FC76-46B8-970E-5446EB0A4E02}"/>
              </a:ext>
            </a:extLst>
          </p:cNvPr>
          <p:cNvGrpSpPr/>
          <p:nvPr/>
        </p:nvGrpSpPr>
        <p:grpSpPr>
          <a:xfrm>
            <a:off x="4518527" y="2867841"/>
            <a:ext cx="1018597" cy="571007"/>
            <a:chOff x="3523102" y="1791568"/>
            <a:chExt cx="6746733" cy="3782104"/>
          </a:xfrm>
          <a:solidFill>
            <a:schemeClr val="tx1"/>
          </a:solidFill>
        </p:grpSpPr>
        <p:sp>
          <p:nvSpPr>
            <p:cNvPr id="86" name="Rectangle 85">
              <a:extLst>
                <a:ext uri="{FF2B5EF4-FFF2-40B4-BE49-F238E27FC236}">
                  <a16:creationId xmlns:a16="http://schemas.microsoft.com/office/drawing/2014/main" id="{9160A826-E9A3-44D2-8B93-E0EEAEFFC401}"/>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7" name="Freeform 189">
              <a:extLst>
                <a:ext uri="{FF2B5EF4-FFF2-40B4-BE49-F238E27FC236}">
                  <a16:creationId xmlns:a16="http://schemas.microsoft.com/office/drawing/2014/main" id="{44031C1F-5631-4095-AF5A-F30E9F8FD18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8" name="Freeform 190">
              <a:extLst>
                <a:ext uri="{FF2B5EF4-FFF2-40B4-BE49-F238E27FC236}">
                  <a16:creationId xmlns:a16="http://schemas.microsoft.com/office/drawing/2014/main" id="{720846E4-0AB5-46A1-A278-ADD46781373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89" name="Group 88">
            <a:extLst>
              <a:ext uri="{FF2B5EF4-FFF2-40B4-BE49-F238E27FC236}">
                <a16:creationId xmlns:a16="http://schemas.microsoft.com/office/drawing/2014/main" id="{E90F96CD-FF05-4438-BE6B-E7447928464D}"/>
              </a:ext>
            </a:extLst>
          </p:cNvPr>
          <p:cNvGrpSpPr/>
          <p:nvPr/>
        </p:nvGrpSpPr>
        <p:grpSpPr>
          <a:xfrm>
            <a:off x="4518527" y="2867841"/>
            <a:ext cx="1018597" cy="571007"/>
            <a:chOff x="3523102" y="1791568"/>
            <a:chExt cx="6746733" cy="3782104"/>
          </a:xfrm>
          <a:solidFill>
            <a:schemeClr val="tx1"/>
          </a:solidFill>
        </p:grpSpPr>
        <p:sp>
          <p:nvSpPr>
            <p:cNvPr id="90" name="Rectangle 89">
              <a:extLst>
                <a:ext uri="{FF2B5EF4-FFF2-40B4-BE49-F238E27FC236}">
                  <a16:creationId xmlns:a16="http://schemas.microsoft.com/office/drawing/2014/main" id="{E503E085-4E4D-48A7-AFEB-E6CBC6AFD016}"/>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91" name="Freeform 189">
              <a:extLst>
                <a:ext uri="{FF2B5EF4-FFF2-40B4-BE49-F238E27FC236}">
                  <a16:creationId xmlns:a16="http://schemas.microsoft.com/office/drawing/2014/main" id="{99C7DE7D-DD1F-4EB5-AE54-9B08DE5E1B3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92" name="Freeform 190">
              <a:extLst>
                <a:ext uri="{FF2B5EF4-FFF2-40B4-BE49-F238E27FC236}">
                  <a16:creationId xmlns:a16="http://schemas.microsoft.com/office/drawing/2014/main" id="{26721AE6-6CF9-457D-B024-D607B3C503D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93" name="Group 92">
            <a:extLst>
              <a:ext uri="{FF2B5EF4-FFF2-40B4-BE49-F238E27FC236}">
                <a16:creationId xmlns:a16="http://schemas.microsoft.com/office/drawing/2014/main" id="{612E3821-4845-4595-9FE3-A8E109ABDDF5}"/>
              </a:ext>
            </a:extLst>
          </p:cNvPr>
          <p:cNvGrpSpPr/>
          <p:nvPr/>
        </p:nvGrpSpPr>
        <p:grpSpPr>
          <a:xfrm>
            <a:off x="4518527" y="2867841"/>
            <a:ext cx="1018597" cy="571007"/>
            <a:chOff x="3523102" y="1791568"/>
            <a:chExt cx="6746733" cy="3782104"/>
          </a:xfrm>
          <a:solidFill>
            <a:schemeClr val="tx1"/>
          </a:solidFill>
        </p:grpSpPr>
        <p:sp>
          <p:nvSpPr>
            <p:cNvPr id="94" name="Rectangle 93">
              <a:extLst>
                <a:ext uri="{FF2B5EF4-FFF2-40B4-BE49-F238E27FC236}">
                  <a16:creationId xmlns:a16="http://schemas.microsoft.com/office/drawing/2014/main" id="{5F4A24D4-9489-4FF9-A20C-26E939C2012E}"/>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95" name="Freeform 189">
              <a:extLst>
                <a:ext uri="{FF2B5EF4-FFF2-40B4-BE49-F238E27FC236}">
                  <a16:creationId xmlns:a16="http://schemas.microsoft.com/office/drawing/2014/main" id="{6035039E-A599-45C5-9CB0-805CCC4C53B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96" name="Freeform 190">
              <a:extLst>
                <a:ext uri="{FF2B5EF4-FFF2-40B4-BE49-F238E27FC236}">
                  <a16:creationId xmlns:a16="http://schemas.microsoft.com/office/drawing/2014/main" id="{425F45C8-0CC5-4E1C-B0BA-3B2466E59ED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97" name="Group 96">
            <a:extLst>
              <a:ext uri="{FF2B5EF4-FFF2-40B4-BE49-F238E27FC236}">
                <a16:creationId xmlns:a16="http://schemas.microsoft.com/office/drawing/2014/main" id="{9C941670-141E-45FA-9752-9D63DA91BE5A}"/>
              </a:ext>
            </a:extLst>
          </p:cNvPr>
          <p:cNvGrpSpPr/>
          <p:nvPr/>
        </p:nvGrpSpPr>
        <p:grpSpPr>
          <a:xfrm>
            <a:off x="4518527" y="2867841"/>
            <a:ext cx="1018597" cy="571007"/>
            <a:chOff x="3523102" y="1791568"/>
            <a:chExt cx="6746733" cy="3782104"/>
          </a:xfrm>
          <a:solidFill>
            <a:schemeClr val="tx1"/>
          </a:solidFill>
        </p:grpSpPr>
        <p:sp>
          <p:nvSpPr>
            <p:cNvPr id="98" name="Rectangle 97">
              <a:extLst>
                <a:ext uri="{FF2B5EF4-FFF2-40B4-BE49-F238E27FC236}">
                  <a16:creationId xmlns:a16="http://schemas.microsoft.com/office/drawing/2014/main" id="{6DC1A75F-85B7-457E-AAD7-02A42384F6EA}"/>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99" name="Freeform 189">
              <a:extLst>
                <a:ext uri="{FF2B5EF4-FFF2-40B4-BE49-F238E27FC236}">
                  <a16:creationId xmlns:a16="http://schemas.microsoft.com/office/drawing/2014/main" id="{18A45B77-112B-4A64-9ED8-723A0BD6F0B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0" name="Freeform 190">
              <a:extLst>
                <a:ext uri="{FF2B5EF4-FFF2-40B4-BE49-F238E27FC236}">
                  <a16:creationId xmlns:a16="http://schemas.microsoft.com/office/drawing/2014/main" id="{E315972F-67BA-4E1D-A9EB-4146A6150E0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spTree>
    <p:extLst>
      <p:ext uri="{BB962C8B-B14F-4D97-AF65-F5344CB8AC3E}">
        <p14:creationId xmlns:p14="http://schemas.microsoft.com/office/powerpoint/2010/main" val="2259813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64" presetClass="path" presetSubtype="0" accel="50000" decel="50000" fill="hold" grpId="0" nodeType="clickEffect">
                                  <p:stCondLst>
                                    <p:cond delay="0"/>
                                  </p:stCondLst>
                                  <p:childTnLst>
                                    <p:animMotion origin="layout" path="M -1.69773E-6 -3.8039E-6 L -1.69773E-6 -0.24988 " pathEditMode="relative" rAng="0" ptsTypes="AA">
                                      <p:cBhvr>
                                        <p:cTn id="29" dur="2000" fill="hold"/>
                                        <p:tgtEl>
                                          <p:spTgt spid="3">
                                            <p:txEl>
                                              <p:pRg st="0" end="0"/>
                                            </p:txEl>
                                          </p:spTgt>
                                        </p:tgtEl>
                                        <p:attrNameLst>
                                          <p:attrName>ppt_x</p:attrName>
                                          <p:attrName>ppt_y</p:attrName>
                                        </p:attrNameLst>
                                      </p:cBhvr>
                                      <p:rCtr x="0" y="-12506"/>
                                    </p:animMotion>
                                  </p:childTnLst>
                                </p:cTn>
                              </p:par>
                              <p:par>
                                <p:cTn id="30" presetID="64" presetClass="path" presetSubtype="0" accel="50000" decel="50000" fill="hold" grpId="0" nodeType="withEffect">
                                  <p:stCondLst>
                                    <p:cond delay="0"/>
                                  </p:stCondLst>
                                  <p:childTnLst>
                                    <p:animMotion origin="layout" path="M 4.39112E-6 2.16069E-6 L 4.39112E-6 -0.24989 " pathEditMode="relative" rAng="0" ptsTypes="AA">
                                      <p:cBhvr>
                                        <p:cTn id="31" dur="2000" fill="hold"/>
                                        <p:tgtEl>
                                          <p:spTgt spid="3">
                                            <p:txEl>
                                              <p:pRg st="1" end="1"/>
                                            </p:txEl>
                                          </p:spTgt>
                                        </p:tgtEl>
                                        <p:attrNameLst>
                                          <p:attrName>ppt_x</p:attrName>
                                          <p:attrName>ppt_y</p:attrName>
                                        </p:attrNameLst>
                                      </p:cBhvr>
                                      <p:rCtr x="0" y="-12506"/>
                                    </p:animMotion>
                                  </p:childTnLst>
                                </p:cTn>
                              </p:par>
                              <p:par>
                                <p:cTn id="32" presetID="64" presetClass="path" presetSubtype="0" accel="50000" decel="50000" fill="hold" grpId="0" nodeType="withEffect">
                                  <p:stCondLst>
                                    <p:cond delay="0"/>
                                  </p:stCondLst>
                                  <p:childTnLst>
                                    <p:animMotion origin="layout" path="M 2.48915E-6 -3.44984E-7 L 2.48915E-6 -0.24989 " pathEditMode="relative" rAng="0" ptsTypes="AA">
                                      <p:cBhvr>
                                        <p:cTn id="33" dur="2000" fill="hold"/>
                                        <p:tgtEl>
                                          <p:spTgt spid="3">
                                            <p:txEl>
                                              <p:pRg st="2" end="2"/>
                                            </p:txEl>
                                          </p:spTgt>
                                        </p:tgtEl>
                                        <p:attrNameLst>
                                          <p:attrName>ppt_x</p:attrName>
                                          <p:attrName>ppt_y</p:attrName>
                                        </p:attrNameLst>
                                      </p:cBhvr>
                                      <p:rCtr x="0" y="-12506"/>
                                    </p:animMotion>
                                  </p:childTnLst>
                                </p:cTn>
                              </p:par>
                              <p:par>
                                <p:cTn id="34" presetID="64" presetClass="path" presetSubtype="0" accel="50000" decel="50000" fill="hold" nodeType="withEffect">
                                  <p:stCondLst>
                                    <p:cond delay="0"/>
                                  </p:stCondLst>
                                  <p:childTnLst>
                                    <p:animMotion origin="layout" path="M 0 0 L 0 -0.25 E" pathEditMode="relative" ptsTypes="">
                                      <p:cBhvr>
                                        <p:cTn id="35" dur="2000" fill="hold"/>
                                        <p:tgtEl>
                                          <p:spTgt spid="2"/>
                                        </p:tgtEl>
                                        <p:attrNameLst>
                                          <p:attrName>ppt_x</p:attrName>
                                          <p:attrName>ppt_y</p:attrName>
                                        </p:attrNameLst>
                                      </p:cBhvr>
                                    </p:animMotion>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par>
                                <p:cTn id="40" presetID="10" presetClass="entr" presetSubtype="0" fill="hold"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fade">
                                      <p:cBhvr>
                                        <p:cTn id="45" dur="500"/>
                                        <p:tgtEl>
                                          <p:spTgt spid="93"/>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fade">
                                      <p:cBhvr>
                                        <p:cTn id="54" dur="500"/>
                                        <p:tgtEl>
                                          <p:spTgt spid="97"/>
                                        </p:tgtEl>
                                      </p:cBhvr>
                                    </p:animEffect>
                                  </p:childTnLst>
                                </p:cTn>
                              </p:par>
                            </p:childTnLst>
                          </p:cTn>
                        </p:par>
                        <p:par>
                          <p:cTn id="55" fill="hold">
                            <p:stCondLst>
                              <p:cond delay="2500"/>
                            </p:stCondLst>
                            <p:childTnLst>
                              <p:par>
                                <p:cTn id="56" presetID="42" presetClass="path" presetSubtype="0" decel="100000" fill="hold" nodeType="afterEffect">
                                  <p:stCondLst>
                                    <p:cond delay="0"/>
                                  </p:stCondLst>
                                  <p:childTnLst>
                                    <p:animMotion origin="layout" path="M -3.46694E-6 1.02133E-6 L -0.32652 0.20903 " pathEditMode="relative" rAng="0" ptsTypes="AA">
                                      <p:cBhvr>
                                        <p:cTn id="57" dur="750" fill="hold"/>
                                        <p:tgtEl>
                                          <p:spTgt spid="85"/>
                                        </p:tgtEl>
                                        <p:attrNameLst>
                                          <p:attrName>ppt_x</p:attrName>
                                          <p:attrName>ppt_y</p:attrName>
                                        </p:attrNameLst>
                                      </p:cBhvr>
                                      <p:rCtr x="-16326" y="10440"/>
                                    </p:animMotion>
                                  </p:childTnLst>
                                </p:cTn>
                              </p:par>
                            </p:childTnLst>
                          </p:cTn>
                        </p:par>
                        <p:par>
                          <p:cTn id="58" fill="hold">
                            <p:stCondLst>
                              <p:cond delay="3250"/>
                            </p:stCondLst>
                            <p:childTnLst>
                              <p:par>
                                <p:cTn id="59" presetID="42" presetClass="path" presetSubtype="0" decel="100000" fill="hold" nodeType="afterEffect">
                                  <p:stCondLst>
                                    <p:cond delay="0"/>
                                  </p:stCondLst>
                                  <p:childTnLst>
                                    <p:animMotion origin="layout" path="M 0.00166 1.02133E-6 L 0.05081 0.21266 " pathEditMode="relative" rAng="0" ptsTypes="AA">
                                      <p:cBhvr>
                                        <p:cTn id="60" dur="750" fill="hold"/>
                                        <p:tgtEl>
                                          <p:spTgt spid="89"/>
                                        </p:tgtEl>
                                        <p:attrNameLst>
                                          <p:attrName>ppt_x</p:attrName>
                                          <p:attrName>ppt_y</p:attrName>
                                        </p:attrNameLst>
                                      </p:cBhvr>
                                      <p:rCtr x="2451" y="10622"/>
                                    </p:animMotion>
                                  </p:childTnLst>
                                </p:cTn>
                              </p:par>
                            </p:childTnLst>
                          </p:cTn>
                        </p:par>
                        <p:par>
                          <p:cTn id="61" fill="hold">
                            <p:stCondLst>
                              <p:cond delay="4000"/>
                            </p:stCondLst>
                            <p:childTnLst>
                              <p:par>
                                <p:cTn id="62" presetID="42" presetClass="path" presetSubtype="0" decel="100000" fill="hold" nodeType="afterEffect">
                                  <p:stCondLst>
                                    <p:cond delay="0"/>
                                  </p:stCondLst>
                                  <p:childTnLst>
                                    <p:animMotion origin="layout" path="M -3.46694E-6 1.02133E-6 L 0.14552 0.21198 " pathEditMode="relative" rAng="0" ptsTypes="AA">
                                      <p:cBhvr>
                                        <p:cTn id="63" dur="750" fill="hold"/>
                                        <p:tgtEl>
                                          <p:spTgt spid="93"/>
                                        </p:tgtEl>
                                        <p:attrNameLst>
                                          <p:attrName>ppt_x</p:attrName>
                                          <p:attrName>ppt_y</p:attrName>
                                        </p:attrNameLst>
                                      </p:cBhvr>
                                      <p:rCtr x="7276" y="10599"/>
                                    </p:animMotion>
                                  </p:childTnLst>
                                </p:cTn>
                              </p:par>
                            </p:childTnLst>
                          </p:cTn>
                        </p:par>
                        <p:par>
                          <p:cTn id="64" fill="hold">
                            <p:stCondLst>
                              <p:cond delay="4750"/>
                            </p:stCondLst>
                            <p:childTnLst>
                              <p:par>
                                <p:cTn id="65" presetID="42" presetClass="path" presetSubtype="0" decel="100000" fill="hold" nodeType="afterEffect">
                                  <p:stCondLst>
                                    <p:cond delay="0"/>
                                  </p:stCondLst>
                                  <p:childTnLst>
                                    <p:animMotion origin="layout" path="M -3.46694E-6 1.02133E-6 L 0.5106 0.21198 " pathEditMode="relative" rAng="0" ptsTypes="AA">
                                      <p:cBhvr>
                                        <p:cTn id="66" dur="750" fill="hold"/>
                                        <p:tgtEl>
                                          <p:spTgt spid="97"/>
                                        </p:tgtEl>
                                        <p:attrNameLst>
                                          <p:attrName>ppt_x</p:attrName>
                                          <p:attrName>ppt_y</p:attrName>
                                        </p:attrNameLst>
                                      </p:cBhvr>
                                      <p:rCtr x="25530" y="10599"/>
                                    </p:animMotion>
                                  </p:childTnLst>
                                </p:cTn>
                              </p:par>
                            </p:childTnLst>
                          </p:cTn>
                        </p:par>
                      </p:childTnLst>
                    </p:cTn>
                  </p:par>
                  <p:par>
                    <p:cTn id="67" fill="hold">
                      <p:stCondLst>
                        <p:cond delay="indefinite"/>
                      </p:stCondLst>
                      <p:childTnLst>
                        <p:par>
                          <p:cTn id="68" fill="hold">
                            <p:stCondLst>
                              <p:cond delay="0"/>
                            </p:stCondLst>
                            <p:childTnLst>
                              <p:par>
                                <p:cTn id="69" presetID="42" presetClass="path" presetSubtype="0" decel="100000" fill="hold" nodeType="clickEffect">
                                  <p:stCondLst>
                                    <p:cond delay="0"/>
                                  </p:stCondLst>
                                  <p:childTnLst>
                                    <p:animMotion origin="layout" path="M -6.1782E-7 4.9478E-6 L 0.22339 0.21402 " pathEditMode="relative" rAng="0" ptsTypes="AA">
                                      <p:cBhvr>
                                        <p:cTn id="70" dur="750" fill="hold"/>
                                        <p:tgtEl>
                                          <p:spTgt spid="8"/>
                                        </p:tgtEl>
                                        <p:attrNameLst>
                                          <p:attrName>ppt_x</p:attrName>
                                          <p:attrName>ppt_y</p:attrName>
                                        </p:attrNameLst>
                                      </p:cBhvr>
                                      <p:rCtr x="11169" y="10690"/>
                                    </p:animMotion>
                                  </p:childTnLst>
                                </p:cTn>
                              </p:par>
                            </p:childTnLst>
                          </p:cTn>
                        </p:par>
                        <p:par>
                          <p:cTn id="71" fill="hold">
                            <p:stCondLst>
                              <p:cond delay="750"/>
                            </p:stCondLst>
                            <p:childTnLst>
                              <p:par>
                                <p:cTn id="72" presetID="42" presetClass="path" presetSubtype="0" decel="100000" fill="hold" nodeType="afterEffect">
                                  <p:stCondLst>
                                    <p:cond delay="0"/>
                                  </p:stCondLst>
                                  <p:childTnLst>
                                    <p:animMotion origin="layout" path="M -6.1782E-7 4.9478E-6 L -0.3255 0.21084 " pathEditMode="relative" rAng="0" ptsTypes="AA">
                                      <p:cBhvr>
                                        <p:cTn id="73" dur="750" fill="hold"/>
                                        <p:tgtEl>
                                          <p:spTgt spid="9"/>
                                        </p:tgtEl>
                                        <p:attrNameLst>
                                          <p:attrName>ppt_x</p:attrName>
                                          <p:attrName>ppt_y</p:attrName>
                                        </p:attrNameLst>
                                      </p:cBhvr>
                                      <p:rCtr x="-16275" y="10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94F50A-EB5A-46ED-8AD8-67EA73AA1987}"/>
              </a:ext>
            </a:extLst>
          </p:cNvPr>
          <p:cNvPicPr>
            <a:picLocks noChangeAspect="1"/>
          </p:cNvPicPr>
          <p:nvPr/>
        </p:nvPicPr>
        <p:blipFill rotWithShape="1">
          <a:blip r:embed="rId3"/>
          <a:srcRect b="15589"/>
          <a:stretch/>
        </p:blipFill>
        <p:spPr>
          <a:xfrm>
            <a:off x="-96204" y="-47134"/>
            <a:ext cx="12530555" cy="7051417"/>
          </a:xfrm>
          <a:prstGeom prst="rect">
            <a:avLst/>
          </a:prstGeom>
        </p:spPr>
      </p:pic>
      <p:sp>
        <p:nvSpPr>
          <p:cNvPr id="8" name="Rectangle 7">
            <a:extLst>
              <a:ext uri="{FF2B5EF4-FFF2-40B4-BE49-F238E27FC236}">
                <a16:creationId xmlns:a16="http://schemas.microsoft.com/office/drawing/2014/main" id="{674C0796-61B8-4ADC-A377-86BF95EA9D3F}"/>
              </a:ext>
            </a:extLst>
          </p:cNvPr>
          <p:cNvSpPr/>
          <p:nvPr/>
        </p:nvSpPr>
        <p:spPr bwMode="auto">
          <a:xfrm>
            <a:off x="2408238" y="-19006"/>
            <a:ext cx="10028237" cy="7173868"/>
          </a:xfrm>
          <a:prstGeom prst="rect">
            <a:avLst/>
          </a:prstGeom>
          <a:gradFill>
            <a:gsLst>
              <a:gs pos="0">
                <a:schemeClr val="tx2">
                  <a:lumMod val="10000"/>
                  <a:alpha val="0"/>
                </a:schemeClr>
              </a:gs>
              <a:gs pos="100000">
                <a:schemeClr val="tx2">
                  <a:lumMod val="10000"/>
                </a:schemeClr>
              </a:gs>
            </a:gsLst>
            <a:lin ang="21594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DCBB8949-9C7A-47E0-ADB0-CF5F198E9F8D}"/>
              </a:ext>
            </a:extLst>
          </p:cNvPr>
          <p:cNvSpPr/>
          <p:nvPr/>
        </p:nvSpPr>
        <p:spPr bwMode="auto">
          <a:xfrm>
            <a:off x="-96204" y="-27729"/>
            <a:ext cx="12532679" cy="7023288"/>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p:cNvSpPr txBox="1">
            <a:spLocks/>
          </p:cNvSpPr>
          <p:nvPr/>
        </p:nvSpPr>
        <p:spPr>
          <a:xfrm>
            <a:off x="5378922" y="2125662"/>
            <a:ext cx="6484938"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Service Fabric</a:t>
            </a:r>
          </a:p>
        </p:txBody>
      </p:sp>
      <p:sp>
        <p:nvSpPr>
          <p:cNvPr id="7" name="Rectangle 6"/>
          <p:cNvSpPr/>
          <p:nvPr/>
        </p:nvSpPr>
        <p:spPr>
          <a:xfrm>
            <a:off x="5427849" y="3379943"/>
            <a:ext cx="6200588" cy="1231106"/>
          </a:xfrm>
          <a:prstGeom prst="rect">
            <a:avLst/>
          </a:prstGeom>
        </p:spPr>
        <p:txBody>
          <a:bodyPr wrap="square" lIns="149217">
            <a:spAutoFit/>
          </a:bodyPr>
          <a:lstStyle/>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Windows and Linux Containers</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Stateless and </a:t>
            </a:r>
            <a:r>
              <a:rPr kumimoji="0" lang="en-US" sz="1800" b="0" i="0" u="none" strike="noStrike" kern="1200" cap="none" spc="0" normalizeH="0" baseline="0" noProof="0" dirty="0" err="1">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stateful</a:t>
            </a:r>
            <a:r>
              <a:rPr kumimoji="0" lang="en-US" sz="18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microservices</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Deploy on Azure, Azure Stack and on-premises</a:t>
            </a:r>
          </a:p>
        </p:txBody>
      </p:sp>
      <p:pic>
        <p:nvPicPr>
          <p:cNvPr id="17" name="Graphic 16">
            <a:extLst>
              <a:ext uri="{FF2B5EF4-FFF2-40B4-BE49-F238E27FC236}">
                <a16:creationId xmlns:a16="http://schemas.microsoft.com/office/drawing/2014/main" id="{28D062DF-C34B-4F28-94FC-C270F33C40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2837" y="1486601"/>
            <a:ext cx="3786684" cy="3786684"/>
          </a:xfrm>
          <a:prstGeom prst="rect">
            <a:avLst/>
          </a:prstGeom>
        </p:spPr>
      </p:pic>
      <p:cxnSp>
        <p:nvCxnSpPr>
          <p:cNvPr id="11" name="Straight Connector 10">
            <a:extLst>
              <a:ext uri="{FF2B5EF4-FFF2-40B4-BE49-F238E27FC236}">
                <a16:creationId xmlns:a16="http://schemas.microsoft.com/office/drawing/2014/main" id="{7F8A4F68-D770-4B4A-BB04-BD802096302E}"/>
              </a:ext>
            </a:extLst>
          </p:cNvPr>
          <p:cNvCxnSpPr>
            <a:cxnSpLocks/>
          </p:cNvCxnSpPr>
          <p:nvPr/>
        </p:nvCxnSpPr>
        <p:spPr>
          <a:xfrm>
            <a:off x="5532437" y="3146969"/>
            <a:ext cx="5486400" cy="0"/>
          </a:xfrm>
          <a:prstGeom prst="line">
            <a:avLst/>
          </a:prstGeom>
          <a:ln>
            <a:solidFill>
              <a:srgbClr val="009E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95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600"/>
                                        <p:tgtEl>
                                          <p:spTgt spid="5"/>
                                        </p:tgtEl>
                                      </p:cBhvr>
                                    </p:animEffect>
                                  </p:childTnLst>
                                </p:cTn>
                              </p:par>
                              <p:par>
                                <p:cTn id="15" presetID="35" presetClass="path" presetSubtype="0" decel="100000" fill="hold" grpId="1" nodeType="withEffect">
                                  <p:stCondLst>
                                    <p:cond delay="50"/>
                                  </p:stCondLst>
                                  <p:childTnLst>
                                    <p:animMotion origin="layout" path="M -0.05552 0.00023 L -2.49936E-6 0.00023 " pathEditMode="relative" rAng="0" ptsTypes="AA">
                                      <p:cBhvr>
                                        <p:cTn id="16" dur="800" fill="hold"/>
                                        <p:tgtEl>
                                          <p:spTgt spid="5"/>
                                        </p:tgtEl>
                                        <p:attrNameLst>
                                          <p:attrName>ppt_x</p:attrName>
                                          <p:attrName>ppt_y</p:attrName>
                                        </p:attrNameLst>
                                      </p:cBhvr>
                                      <p:rCtr x="2770" y="0"/>
                                    </p:animMotion>
                                  </p:childTnLst>
                                </p:cTn>
                              </p:par>
                              <p:par>
                                <p:cTn id="17" presetID="10"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600"/>
                                        <p:tgtEl>
                                          <p:spTgt spid="7"/>
                                        </p:tgtEl>
                                      </p:cBhvr>
                                    </p:animEffect>
                                  </p:childTnLst>
                                </p:cTn>
                              </p:par>
                              <p:par>
                                <p:cTn id="20" presetID="35" presetClass="path" presetSubtype="0" decel="100000" fill="hold" grpId="1" nodeType="withEffect">
                                  <p:stCondLst>
                                    <p:cond delay="300"/>
                                  </p:stCondLst>
                                  <p:childTnLst>
                                    <p:animMotion origin="layout" path="M -0.05553 0.00022 L 1.12586E-6 0.00022 " pathEditMode="relative" rAng="0" ptsTypes="AA">
                                      <p:cBhvr>
                                        <p:cTn id="21" dur="800" fill="hold"/>
                                        <p:tgtEl>
                                          <p:spTgt spid="7"/>
                                        </p:tgtEl>
                                        <p:attrNameLst>
                                          <p:attrName>ppt_x</p:attrName>
                                          <p:attrName>ppt_y</p:attrName>
                                        </p:attrNameLst>
                                      </p:cBhvr>
                                      <p:rCtr x="2770" y="0"/>
                                    </p:animMotion>
                                  </p:childTnLst>
                                </p:cTn>
                              </p:par>
                              <p:par>
                                <p:cTn id="22" presetID="10" presetClass="entr" presetSubtype="0" fill="hold" nodeType="withEffect">
                                  <p:stCondLst>
                                    <p:cond delay="25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600"/>
                                        <p:tgtEl>
                                          <p:spTgt spid="17"/>
                                        </p:tgtEl>
                                      </p:cBhvr>
                                    </p:animEffect>
                                  </p:childTnLst>
                                </p:cTn>
                              </p:par>
                              <p:par>
                                <p:cTn id="25" presetID="35" presetClass="path" presetSubtype="0" decel="100000" fill="hold" nodeType="withEffect">
                                  <p:stCondLst>
                                    <p:cond delay="50"/>
                                  </p:stCondLst>
                                  <p:childTnLst>
                                    <p:animMotion origin="layout" path="M -0.05552 0.00023 L -2.49936E-6 0.00023 " pathEditMode="relative" rAng="0" ptsTypes="AA">
                                      <p:cBhvr>
                                        <p:cTn id="26" dur="800" fill="hold"/>
                                        <p:tgtEl>
                                          <p:spTgt spid="17"/>
                                        </p:tgtEl>
                                        <p:attrNameLst>
                                          <p:attrName>ppt_x</p:attrName>
                                          <p:attrName>ppt_y</p:attrName>
                                        </p:attrNameLst>
                                      </p:cBhvr>
                                      <p:rCtr x="2770" y="0"/>
                                    </p:animMotion>
                                  </p:childTnLst>
                                </p:cTn>
                              </p:par>
                              <p:par>
                                <p:cTn id="27" presetID="22" presetClass="entr" presetSubtype="8" fill="hold"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p:bldP spid="5"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5B99C14-C68F-47E9-BA53-E86B3698C051}"/>
              </a:ext>
            </a:extLst>
          </p:cNvPr>
          <p:cNvPicPr>
            <a:picLocks noChangeAspect="1"/>
          </p:cNvPicPr>
          <p:nvPr/>
        </p:nvPicPr>
        <p:blipFill>
          <a:blip r:embed="rId3"/>
          <a:stretch>
            <a:fillRect/>
          </a:stretch>
        </p:blipFill>
        <p:spPr>
          <a:xfrm>
            <a:off x="-1" y="128072"/>
            <a:ext cx="12436476" cy="6739015"/>
          </a:xfrm>
          <a:prstGeom prst="rect">
            <a:avLst/>
          </a:prstGeom>
        </p:spPr>
      </p:pic>
      <p:pic>
        <p:nvPicPr>
          <p:cNvPr id="10" name="Picture 9">
            <a:extLst>
              <a:ext uri="{FF2B5EF4-FFF2-40B4-BE49-F238E27FC236}">
                <a16:creationId xmlns:a16="http://schemas.microsoft.com/office/drawing/2014/main" id="{C98096B8-7CDE-417D-896B-017CA4BF5DF4}"/>
              </a:ext>
            </a:extLst>
          </p:cNvPr>
          <p:cNvPicPr>
            <a:picLocks noChangeAspect="1"/>
          </p:cNvPicPr>
          <p:nvPr/>
        </p:nvPicPr>
        <p:blipFill>
          <a:blip r:embed="rId3"/>
          <a:stretch>
            <a:fillRect/>
          </a:stretch>
        </p:blipFill>
        <p:spPr>
          <a:xfrm>
            <a:off x="0" y="125897"/>
            <a:ext cx="12436476" cy="6739015"/>
          </a:xfrm>
          <a:prstGeom prst="rect">
            <a:avLst/>
          </a:prstGeom>
        </p:spPr>
      </p:pic>
      <p:sp>
        <p:nvSpPr>
          <p:cNvPr id="9" name="Rectangle 8">
            <a:extLst>
              <a:ext uri="{FF2B5EF4-FFF2-40B4-BE49-F238E27FC236}">
                <a16:creationId xmlns:a16="http://schemas.microsoft.com/office/drawing/2014/main" id="{DCBB8949-9C7A-47E0-ADB0-CF5F198E9F8D}"/>
              </a:ext>
            </a:extLst>
          </p:cNvPr>
          <p:cNvSpPr/>
          <p:nvPr/>
        </p:nvSpPr>
        <p:spPr bwMode="auto">
          <a:xfrm>
            <a:off x="-48368" y="-2176"/>
            <a:ext cx="12448917" cy="6995160"/>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p:cNvSpPr txBox="1">
            <a:spLocks/>
          </p:cNvSpPr>
          <p:nvPr/>
        </p:nvSpPr>
        <p:spPr>
          <a:xfrm>
            <a:off x="1008205" y="2201862"/>
            <a:ext cx="8047037"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Visual Studio 2017 + Containers</a:t>
            </a:r>
          </a:p>
        </p:txBody>
      </p:sp>
      <p:sp>
        <p:nvSpPr>
          <p:cNvPr id="7" name="Rectangle 6"/>
          <p:cNvSpPr/>
          <p:nvPr/>
        </p:nvSpPr>
        <p:spPr>
          <a:xfrm>
            <a:off x="1021853" y="3316823"/>
            <a:ext cx="5726300" cy="1508105"/>
          </a:xfrm>
          <a:prstGeom prst="rect">
            <a:avLst/>
          </a:prstGeom>
        </p:spPr>
        <p:txBody>
          <a:bodyPr wrap="square" lIns="149217">
            <a:spAutoFit/>
          </a:bodyPr>
          <a:lstStyle/>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4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Integrated Docker tooling</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4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Develop, debug, test, deploy</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4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End-to-end DevOps support</a:t>
            </a:r>
          </a:p>
        </p:txBody>
      </p:sp>
      <p:cxnSp>
        <p:nvCxnSpPr>
          <p:cNvPr id="8" name="Straight Connector 7">
            <a:extLst>
              <a:ext uri="{FF2B5EF4-FFF2-40B4-BE49-F238E27FC236}">
                <a16:creationId xmlns:a16="http://schemas.microsoft.com/office/drawing/2014/main" id="{5B0C22E1-B3D7-412D-A2C1-FAE325A1153B}"/>
              </a:ext>
            </a:extLst>
          </p:cNvPr>
          <p:cNvCxnSpPr/>
          <p:nvPr/>
        </p:nvCxnSpPr>
        <p:spPr>
          <a:xfrm>
            <a:off x="1189037" y="3146969"/>
            <a:ext cx="9829800" cy="0"/>
          </a:xfrm>
          <a:prstGeom prst="line">
            <a:avLst/>
          </a:prstGeom>
          <a:ln>
            <a:solidFill>
              <a:srgbClr val="259C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600"/>
                                        <p:tgtEl>
                                          <p:spTgt spid="5"/>
                                        </p:tgtEl>
                                      </p:cBhvr>
                                    </p:animEffect>
                                  </p:childTnLst>
                                </p:cTn>
                              </p:par>
                              <p:par>
                                <p:cTn id="14" presetID="35" presetClass="path" presetSubtype="0" decel="100000" fill="hold" grpId="1" nodeType="withEffect">
                                  <p:stCondLst>
                                    <p:cond delay="50"/>
                                  </p:stCondLst>
                                  <p:childTnLst>
                                    <p:animMotion origin="layout" path="M -0.05553 0.00023 L 1.23564E-6 0.00023 " pathEditMode="relative" rAng="0" ptsTypes="AA">
                                      <p:cBhvr>
                                        <p:cTn id="15" dur="800" fill="hold"/>
                                        <p:tgtEl>
                                          <p:spTgt spid="5"/>
                                        </p:tgtEl>
                                        <p:attrNameLst>
                                          <p:attrName>ppt_x</p:attrName>
                                          <p:attrName>ppt_y</p:attrName>
                                        </p:attrNameLst>
                                      </p:cBhvr>
                                      <p:rCtr x="2770" y="0"/>
                                    </p:animMotion>
                                  </p:childTnLst>
                                </p:cTn>
                              </p:par>
                              <p:par>
                                <p:cTn id="16" presetID="10" presetClass="entr" presetSubtype="0" fill="hold" grpId="0"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600"/>
                                        <p:tgtEl>
                                          <p:spTgt spid="7"/>
                                        </p:tgtEl>
                                      </p:cBhvr>
                                    </p:animEffect>
                                  </p:childTnLst>
                                </p:cTn>
                              </p:par>
                              <p:par>
                                <p:cTn id="19" presetID="35" presetClass="path" presetSubtype="0" decel="100000" fill="hold" grpId="1" nodeType="withEffect">
                                  <p:stCondLst>
                                    <p:cond delay="300"/>
                                  </p:stCondLst>
                                  <p:childTnLst>
                                    <p:animMotion origin="layout" path="M -0.05553 0.00023 L 3.6048E-6 0.00023 " pathEditMode="relative" rAng="0" ptsTypes="AA">
                                      <p:cBhvr>
                                        <p:cTn id="20"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5" grpId="1"/>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 name="SQL - Grey Back">
            <a:extLst>
              <a:ext uri="{FF2B5EF4-FFF2-40B4-BE49-F238E27FC236}">
                <a16:creationId xmlns:a16="http://schemas.microsoft.com/office/drawing/2014/main" id="{3B426E5B-7F87-4A3F-9393-FD78F2A0011D}"/>
              </a:ext>
            </a:extLst>
          </p:cNvPr>
          <p:cNvSpPr/>
          <p:nvPr/>
        </p:nvSpPr>
        <p:spPr bwMode="auto">
          <a:xfrm>
            <a:off x="351670" y="5000761"/>
            <a:ext cx="4875112" cy="156324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26791" y="5950580"/>
            <a:ext cx="489635" cy="489635"/>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41132" y="5236991"/>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75197" y="5803827"/>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0" name="Server white out" hidden="1">
            <a:extLst>
              <a:ext uri="{FF2B5EF4-FFF2-40B4-BE49-F238E27FC236}">
                <a16:creationId xmlns:a16="http://schemas.microsoft.com/office/drawing/2014/main" id="{13E7CF94-8E41-43A7-87FB-FA99DBFE64B9}"/>
              </a:ext>
            </a:extLst>
          </p:cNvPr>
          <p:cNvSpPr/>
          <p:nvPr/>
        </p:nvSpPr>
        <p:spPr bwMode="auto">
          <a:xfrm>
            <a:off x="245753" y="1155037"/>
            <a:ext cx="5447206" cy="5523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41122" y="5238977"/>
            <a:ext cx="3715660" cy="1303787"/>
            <a:chOff x="2504837" y="5524011"/>
            <a:chExt cx="3716188" cy="1303972"/>
          </a:xfrm>
        </p:grpSpPr>
        <p:sp>
          <p:nvSpPr>
            <p:cNvPr id="70" name="Rectangle 69" hidden="1">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1" name="Rectangle 70" hidden="1">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51670" y="1320599"/>
            <a:ext cx="4875112" cy="3235686"/>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38951" y="3972589"/>
            <a:ext cx="489635" cy="489635"/>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94271" y="3801441"/>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51670" y="3000664"/>
            <a:ext cx="4875112" cy="156324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79653" y="4223679"/>
            <a:ext cx="2747" cy="101529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94878" y="3342247"/>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417321" y="3237684"/>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43868" y="315703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Service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51670" y="1320599"/>
            <a:ext cx="4875112" cy="156324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79664" y="2538584"/>
            <a:ext cx="2735" cy="6184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94879" y="3513672"/>
            <a:ext cx="440725" cy="440725"/>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94878" y="166737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417321" y="1562808"/>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41132" y="1471935"/>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Web front-end</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67209" y="1759969"/>
            <a:ext cx="440725" cy="440725"/>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2"/>
            <a:endCxn id="75" idx="0"/>
          </p:cNvCxnSpPr>
          <p:nvPr/>
        </p:nvCxnSpPr>
        <p:spPr>
          <a:xfrm>
            <a:off x="7467393" y="1173439"/>
            <a:ext cx="434" cy="88217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6083906" y="106790"/>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stCxn id="23" idx="1"/>
            <a:endCxn id="22" idx="3"/>
          </p:cNvCxnSpPr>
          <p:nvPr/>
        </p:nvCxnSpPr>
        <p:spPr>
          <a:xfrm flipH="1">
            <a:off x="8864544" y="4537762"/>
            <a:ext cx="734719"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599263" y="4004437"/>
            <a:ext cx="2516609" cy="1066649"/>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515839"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Sentiment </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22" idx="1"/>
            <a:endCxn id="4" idx="3"/>
          </p:cNvCxnSpPr>
          <p:nvPr/>
        </p:nvCxnSpPr>
        <p:spPr>
          <a:xfrm rot="10800000">
            <a:off x="4818195" y="2005260"/>
            <a:ext cx="1279376" cy="2532502"/>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6097571" y="4004437"/>
            <a:ext cx="2766973" cy="1066649"/>
            <a:chOff x="5660671" y="315698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60671" y="315698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Listener</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35931" y="339183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248603" y="4974107"/>
            <a:ext cx="3124102" cy="1855850"/>
          </a:xfrm>
          <a:prstGeom prst="rect">
            <a:avLst/>
          </a:prstGeom>
          <a:noFill/>
        </p:spPr>
        <p:txBody>
          <a:bodyPr wrap="square" lIns="182854" tIns="146283" rIns="182854" bIns="146283" rtlCol="0">
            <a:spAutoFit/>
          </a:bodyPr>
          <a:lstStyle/>
          <a:p>
            <a:pPr marL="457112" marR="0" lvl="0" indent="0" algn="l" defTabSz="932563"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Lift and Shift</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Cloud Optimized</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508887" y="6350122"/>
            <a:ext cx="268209" cy="329166"/>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508888" y="5930381"/>
            <a:ext cx="268209" cy="329166"/>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508888" y="5548027"/>
            <a:ext cx="268209" cy="329166"/>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087" y="433053"/>
            <a:ext cx="496865" cy="4039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1099" y="-208182"/>
            <a:ext cx="1701017" cy="1701017"/>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384580" y="2104381"/>
            <a:ext cx="2845900" cy="1066649"/>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Tweets DB</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6084340" y="2055613"/>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6707" y="2343993"/>
            <a:ext cx="1152580" cy="6051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6922319" y="2259453"/>
            <a:ext cx="1984828"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 to Cosmos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r>
              <a:rPr kumimoji="0" lang="en-US" sz="1800" b="0" i="0" u="none" strike="noStrike" kern="1200" cap="none" spc="0" normalizeH="0" baseline="0" noProof="0" dirty="0" err="1">
                <a:ln>
                  <a:noFill/>
                </a:ln>
                <a:solidFill>
                  <a:srgbClr val="505050"/>
                </a:solidFill>
                <a:effectLst/>
                <a:uLnTx/>
                <a:uFillTx/>
                <a:latin typeface="Segoe UI Semilight"/>
                <a:ea typeface="Segoe UI" pitchFamily="34" charset="0"/>
                <a:cs typeface="Segoe UI" pitchFamily="34" charset="0"/>
              </a:rPr>
              <a:t>LogicApps</a:t>
            </a: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stCxn id="75" idx="3"/>
            <a:endCxn id="69" idx="1"/>
          </p:cNvCxnSpPr>
          <p:nvPr/>
        </p:nvCxnSpPr>
        <p:spPr>
          <a:xfrm>
            <a:off x="8851313" y="2588938"/>
            <a:ext cx="533267" cy="1163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846993" y="3171030"/>
            <a:ext cx="10575" cy="83340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3A9B8A3-3B2D-4D23-A4E0-68C7F9032D5B}"/>
              </a:ext>
            </a:extLst>
          </p:cNvPr>
          <p:cNvSpPr/>
          <p:nvPr/>
        </p:nvSpPr>
        <p:spPr bwMode="auto">
          <a:xfrm>
            <a:off x="-27705" y="-87682"/>
            <a:ext cx="12820175" cy="7202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9FF226F-9B1C-477F-A95C-600040450B78}"/>
              </a:ext>
            </a:extLst>
          </p:cNvPr>
          <p:cNvSpPr/>
          <p:nvPr/>
        </p:nvSpPr>
        <p:spPr bwMode="auto">
          <a:xfrm>
            <a:off x="1702170" y="2756863"/>
            <a:ext cx="7526487" cy="2306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800" dirty="0">
                <a:gradFill>
                  <a:gsLst>
                    <a:gs pos="0">
                      <a:srgbClr val="FFFFFF"/>
                    </a:gs>
                    <a:gs pos="100000">
                      <a:srgbClr val="FFFFFF"/>
                    </a:gs>
                  </a:gsLst>
                  <a:lin ang="5400000" scaled="0"/>
                </a:gradFill>
                <a:ea typeface="Segoe UI" pitchFamily="34" charset="0"/>
                <a:cs typeface="Segoe UI" pitchFamily="34" charset="0"/>
              </a:rPr>
              <a:t>Demo</a:t>
            </a:r>
          </a:p>
        </p:txBody>
      </p:sp>
    </p:spTree>
    <p:extLst>
      <p:ext uri="{BB962C8B-B14F-4D97-AF65-F5344CB8AC3E}">
        <p14:creationId xmlns:p14="http://schemas.microsoft.com/office/powerpoint/2010/main" val="4201181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106"/>
                                        </p:tgtEl>
                                      </p:cBhvr>
                                    </p:animEffect>
                                    <p:set>
                                      <p:cBhvr>
                                        <p:cTn id="7" dur="1" fill="hold">
                                          <p:stCondLst>
                                            <p:cond delay="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10"/>
                                        <p:tgtEl>
                                          <p:spTgt spid="105"/>
                                        </p:tgtEl>
                                      </p:cBhvr>
                                    </p:animEffect>
                                  </p:childTnLst>
                                </p:cTn>
                              </p:par>
                              <p:par>
                                <p:cTn id="11" presetID="10" presetClass="exit" presetSubtype="0" fill="hold" grpId="0" nodeType="withEffect">
                                  <p:stCondLst>
                                    <p:cond delay="0"/>
                                  </p:stCondLst>
                                  <p:childTnLst>
                                    <p:animEffect transition="out" filter="fade">
                                      <p:cBhvr>
                                        <p:cTn id="12" dur="10"/>
                                        <p:tgtEl>
                                          <p:spTgt spid="107"/>
                                        </p:tgtEl>
                                      </p:cBhvr>
                                    </p:animEffect>
                                    <p:set>
                                      <p:cBhvr>
                                        <p:cTn id="13" dur="1" fill="hold">
                                          <p:stCondLst>
                                            <p:cond delay="9"/>
                                          </p:stCondLst>
                                        </p:cTn>
                                        <p:tgtEl>
                                          <p:spTgt spid="10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xEl>
                                              <p:pRg st="1" end="1"/>
                                            </p:txEl>
                                          </p:spTgt>
                                        </p:tgtEl>
                                        <p:attrNameLst>
                                          <p:attrName>style.visibility</p:attrName>
                                        </p:attrNameLst>
                                      </p:cBhvr>
                                      <p:to>
                                        <p:strVal val="visible"/>
                                      </p:to>
                                    </p:set>
                                    <p:animEffect transition="in" filter="fade">
                                      <p:cBhvr>
                                        <p:cTn id="19" dur="10"/>
                                        <p:tgtEl>
                                          <p:spTgt spid="50">
                                            <p:txEl>
                                              <p:pRg st="1" end="1"/>
                                            </p:txEl>
                                          </p:spTgt>
                                        </p:tgtEl>
                                      </p:cBhvr>
                                    </p:animEffect>
                                  </p:childTnLst>
                                </p:cTn>
                              </p:par>
                              <p:par>
                                <p:cTn id="20" presetID="1" presetClass="emph" presetSubtype="2" fill="hold" nodeType="withEffect">
                                  <p:stCondLst>
                                    <p:cond delay="0"/>
                                  </p:stCondLst>
                                  <p:childTnLst>
                                    <p:animClr clrSpc="rgb" dir="cw">
                                      <p:cBhvr>
                                        <p:cTn id="21" dur="10" fill="hold"/>
                                        <p:tgtEl>
                                          <p:spTgt spid="91"/>
                                        </p:tgtEl>
                                        <p:attrNameLst>
                                          <p:attrName>fillcolor</p:attrName>
                                        </p:attrNameLst>
                                      </p:cBhvr>
                                      <p:to>
                                        <a:srgbClr val="C4E4FF"/>
                                      </p:to>
                                    </p:animClr>
                                    <p:set>
                                      <p:cBhvr>
                                        <p:cTn id="22" dur="10" fill="hold"/>
                                        <p:tgtEl>
                                          <p:spTgt spid="91"/>
                                        </p:tgtEl>
                                        <p:attrNameLst>
                                          <p:attrName>fill.type</p:attrName>
                                        </p:attrNameLst>
                                      </p:cBhvr>
                                      <p:to>
                                        <p:strVal val="solid"/>
                                      </p:to>
                                    </p:set>
                                    <p:set>
                                      <p:cBhvr>
                                        <p:cTn id="23" dur="10" fill="hold"/>
                                        <p:tgtEl>
                                          <p:spTgt spid="91"/>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10" fill="hold"/>
                                        <p:tgtEl>
                                          <p:spTgt spid="103"/>
                                        </p:tgtEl>
                                        <p:attrNameLst>
                                          <p:attrName>fillcolor</p:attrName>
                                        </p:attrNameLst>
                                      </p:cBhvr>
                                      <p:to>
                                        <a:srgbClr val="C4E4FF"/>
                                      </p:to>
                                    </p:animClr>
                                    <p:set>
                                      <p:cBhvr>
                                        <p:cTn id="26" dur="10" fill="hold"/>
                                        <p:tgtEl>
                                          <p:spTgt spid="103"/>
                                        </p:tgtEl>
                                        <p:attrNameLst>
                                          <p:attrName>fill.type</p:attrName>
                                        </p:attrNameLst>
                                      </p:cBhvr>
                                      <p:to>
                                        <p:strVal val="solid"/>
                                      </p:to>
                                    </p:set>
                                    <p:set>
                                      <p:cBhvr>
                                        <p:cTn id="27" dur="10" fill="hold"/>
                                        <p:tgtEl>
                                          <p:spTgt spid="103"/>
                                        </p:tgtEl>
                                        <p:attrNameLst>
                                          <p:attrName>fill.on</p:attrName>
                                        </p:attrNameLst>
                                      </p:cBhvr>
                                      <p:to>
                                        <p:strVal val="true"/>
                                      </p:to>
                                    </p:se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1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103"/>
                                        </p:tgtEl>
                                      </p:cBhvr>
                                    </p:animEffect>
                                    <p:set>
                                      <p:cBhvr>
                                        <p:cTn id="35" dur="1" fill="hold">
                                          <p:stCondLst>
                                            <p:cond delay="499"/>
                                          </p:stCondLst>
                                        </p:cTn>
                                        <p:tgtEl>
                                          <p:spTgt spid="103"/>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par>
                                <p:cTn id="39" presetID="10"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up)">
                                      <p:cBhvr>
                                        <p:cTn id="51" dur="500"/>
                                        <p:tgtEl>
                                          <p:spTgt spid="17"/>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up)">
                                      <p:cBhvr>
                                        <p:cTn id="55" dur="500"/>
                                        <p:tgtEl>
                                          <p:spTgt spid="18"/>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2000"/>
                            </p:stCondLst>
                            <p:childTnLst>
                              <p:par>
                                <p:cTn id="61" presetID="22" presetClass="entr" presetSubtype="1"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childTnLst>
                          </p:cTn>
                        </p:par>
                        <p:par>
                          <p:cTn id="64" fill="hold">
                            <p:stCondLst>
                              <p:cond delay="2500"/>
                            </p:stCondLst>
                            <p:childTnLst>
                              <p:par>
                                <p:cTn id="65" presetID="22" presetClass="entr" presetSubtype="1"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par>
                                <p:cTn id="68" presetID="10" presetClass="exit" presetSubtype="0" fill="hold" grpId="0" nodeType="withEffect">
                                  <p:stCondLst>
                                    <p:cond delay="0"/>
                                  </p:stCondLst>
                                  <p:childTnLst>
                                    <p:animEffect transition="out" filter="fade">
                                      <p:cBhvr>
                                        <p:cTn id="69" dur="500"/>
                                        <p:tgtEl>
                                          <p:spTgt spid="91"/>
                                        </p:tgtEl>
                                      </p:cBhvr>
                                    </p:animEffect>
                                    <p:set>
                                      <p:cBhvr>
                                        <p:cTn id="70" dur="1" fill="hold">
                                          <p:stCondLst>
                                            <p:cond delay="499"/>
                                          </p:stCondLst>
                                        </p:cTn>
                                        <p:tgtEl>
                                          <p:spTgt spid="91"/>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92"/>
                                        </p:tgtEl>
                                      </p:cBhvr>
                                    </p:animEffect>
                                    <p:set>
                                      <p:cBhvr>
                                        <p:cTn id="73" dur="1" fill="hold">
                                          <p:stCondLst>
                                            <p:cond delay="499"/>
                                          </p:stCondLst>
                                        </p:cTn>
                                        <p:tgtEl>
                                          <p:spTgt spid="9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xEl>
                                              <p:pRg st="2" end="2"/>
                                            </p:txEl>
                                          </p:spTgt>
                                        </p:tgtEl>
                                        <p:attrNameLst>
                                          <p:attrName>style.visibility</p:attrName>
                                        </p:attrNameLst>
                                      </p:cBhvr>
                                      <p:to>
                                        <p:strVal val="visible"/>
                                      </p:to>
                                    </p:set>
                                    <p:animEffect transition="in" filter="fade">
                                      <p:cBhvr>
                                        <p:cTn id="79" dur="500"/>
                                        <p:tgtEl>
                                          <p:spTgt spid="50">
                                            <p:txEl>
                                              <p:pRg st="2" end="2"/>
                                            </p:txEl>
                                          </p:spTgt>
                                        </p:tgtEl>
                                      </p:cBhvr>
                                    </p:animEffect>
                                  </p:childTnLst>
                                </p:cTn>
                              </p:par>
                            </p:childTnLst>
                          </p:cTn>
                        </p:par>
                        <p:par>
                          <p:cTn id="80" fill="hold">
                            <p:stCondLst>
                              <p:cond delay="3000"/>
                            </p:stCondLst>
                            <p:childTnLst>
                              <p:par>
                                <p:cTn id="81" presetID="10" presetClass="entr" presetSubtype="0" fill="hold" nodeType="after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fade">
                                      <p:cBhvr>
                                        <p:cTn id="83" dur="500"/>
                                        <p:tgtEl>
                                          <p:spTgt spid="7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fade">
                                      <p:cBhvr>
                                        <p:cTn id="88" dur="500"/>
                                        <p:tgtEl>
                                          <p:spTgt spid="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10"/>
                                        <p:tgtEl>
                                          <p:spTgt spid="41"/>
                                        </p:tgtEl>
                                      </p:cBhvr>
                                    </p:animEffect>
                                  </p:childTnLst>
                                </p:cTn>
                              </p:par>
                              <p:par>
                                <p:cTn id="96" presetID="10" presetClass="entr" presetSubtype="0" fill="hold" nodeType="withEffect">
                                  <p:stCondLst>
                                    <p:cond delay="0"/>
                                  </p:stCondLst>
                                  <p:childTnLst>
                                    <p:set>
                                      <p:cBhvr>
                                        <p:cTn id="97" dur="1" fill="hold">
                                          <p:stCondLst>
                                            <p:cond delay="0"/>
                                          </p:stCondLst>
                                        </p:cTn>
                                        <p:tgtEl>
                                          <p:spTgt spid="1026"/>
                                        </p:tgtEl>
                                        <p:attrNameLst>
                                          <p:attrName>style.visibility</p:attrName>
                                        </p:attrNameLst>
                                      </p:cBhvr>
                                      <p:to>
                                        <p:strVal val="visible"/>
                                      </p:to>
                                    </p:set>
                                    <p:animEffect transition="in" filter="fade">
                                      <p:cBhvr>
                                        <p:cTn id="98" dur="10"/>
                                        <p:tgtEl>
                                          <p:spTgt spid="1026"/>
                                        </p:tgtEl>
                                      </p:cBhvr>
                                    </p:animEffect>
                                  </p:childTnLst>
                                </p:cTn>
                              </p:par>
                              <p:par>
                                <p:cTn id="99" presetID="22" presetClass="entr" presetSubtype="1"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up)">
                                      <p:cBhvr>
                                        <p:cTn id="101" dur="10"/>
                                        <p:tgtEl>
                                          <p:spTgt spid="4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fade">
                                      <p:cBhvr>
                                        <p:cTn id="104" dur="10"/>
                                        <p:tgtEl>
                                          <p:spTgt spid="7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10"/>
                                        <p:tgtEl>
                                          <p:spTgt spid="31"/>
                                        </p:tgtEl>
                                      </p:cBhvr>
                                    </p:animEffect>
                                  </p:childTnLst>
                                </p:cTn>
                              </p:par>
                              <p:par>
                                <p:cTn id="108" presetID="10" presetClass="entr" presetSubtype="0" fill="hold" nodeType="with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fade">
                                      <p:cBhvr>
                                        <p:cTn id="110" dur="10"/>
                                        <p:tgtEl>
                                          <p:spTgt spid="79"/>
                                        </p:tgtEl>
                                      </p:cBhvr>
                                    </p:animEffect>
                                  </p:childTnLst>
                                </p:cTn>
                              </p:par>
                              <p:par>
                                <p:cTn id="111" presetID="22" presetClass="entr" presetSubtype="8" fill="hold" nodeType="withEffect">
                                  <p:stCondLst>
                                    <p:cond delay="0"/>
                                  </p:stCondLst>
                                  <p:childTnLst>
                                    <p:set>
                                      <p:cBhvr>
                                        <p:cTn id="112" dur="1" fill="hold">
                                          <p:stCondLst>
                                            <p:cond delay="0"/>
                                          </p:stCondLst>
                                        </p:cTn>
                                        <p:tgtEl>
                                          <p:spTgt spid="81"/>
                                        </p:tgtEl>
                                        <p:attrNameLst>
                                          <p:attrName>style.visibility</p:attrName>
                                        </p:attrNameLst>
                                      </p:cBhvr>
                                      <p:to>
                                        <p:strVal val="visible"/>
                                      </p:to>
                                    </p:set>
                                    <p:animEffect transition="in" filter="wipe(left)">
                                      <p:cBhvr>
                                        <p:cTn id="113" dur="10"/>
                                        <p:tgtEl>
                                          <p:spTgt spid="81"/>
                                        </p:tgtEl>
                                      </p:cBhvr>
                                    </p:animEffect>
                                  </p:childTnLst>
                                </p:cTn>
                              </p:par>
                              <p:par>
                                <p:cTn id="114" presetID="10" presetClass="entr" presetSubtype="0" fill="hold" nodeType="withEffect">
                                  <p:stCondLst>
                                    <p:cond delay="0"/>
                                  </p:stCondLst>
                                  <p:childTnLst>
                                    <p:set>
                                      <p:cBhvr>
                                        <p:cTn id="115" dur="1" fill="hold">
                                          <p:stCondLst>
                                            <p:cond delay="0"/>
                                          </p:stCondLst>
                                        </p:cTn>
                                        <p:tgtEl>
                                          <p:spTgt spid="67"/>
                                        </p:tgtEl>
                                        <p:attrNameLst>
                                          <p:attrName>style.visibility</p:attrName>
                                        </p:attrNameLst>
                                      </p:cBhvr>
                                      <p:to>
                                        <p:strVal val="visible"/>
                                      </p:to>
                                    </p:set>
                                    <p:animEffect transition="in" filter="fade">
                                      <p:cBhvr>
                                        <p:cTn id="116" dur="10"/>
                                        <p:tgtEl>
                                          <p:spTgt spid="67"/>
                                        </p:tgtEl>
                                      </p:cBhvr>
                                    </p:animEffect>
                                  </p:childTnLst>
                                </p:cTn>
                              </p:par>
                              <p:par>
                                <p:cTn id="117" presetID="22" presetClass="entr" presetSubtype="1" fill="hold" nodeType="withEffect">
                                  <p:stCondLst>
                                    <p:cond delay="0"/>
                                  </p:stCondLst>
                                  <p:childTnLst>
                                    <p:set>
                                      <p:cBhvr>
                                        <p:cTn id="118" dur="1" fill="hold">
                                          <p:stCondLst>
                                            <p:cond delay="0"/>
                                          </p:stCondLst>
                                        </p:cTn>
                                        <p:tgtEl>
                                          <p:spTgt spid="83"/>
                                        </p:tgtEl>
                                        <p:attrNameLst>
                                          <p:attrName>style.visibility</p:attrName>
                                        </p:attrNameLst>
                                      </p:cBhvr>
                                      <p:to>
                                        <p:strVal val="visible"/>
                                      </p:to>
                                    </p:set>
                                    <p:animEffect transition="in" filter="wipe(up)">
                                      <p:cBhvr>
                                        <p:cTn id="119" dur="10"/>
                                        <p:tgtEl>
                                          <p:spTgt spid="83"/>
                                        </p:tgtEl>
                                      </p:cBhvr>
                                    </p:animEffect>
                                  </p:childTnLst>
                                </p:cTn>
                              </p:par>
                              <p:par>
                                <p:cTn id="120" presetID="10" presetClass="entr" presetSubtype="0" fill="hold" nodeType="withEffect">
                                  <p:stCondLst>
                                    <p:cond delay="0"/>
                                  </p:stCondLst>
                                  <p:childTnLst>
                                    <p:set>
                                      <p:cBhvr>
                                        <p:cTn id="121" dur="1" fill="hold">
                                          <p:stCondLst>
                                            <p:cond delay="0"/>
                                          </p:stCondLst>
                                        </p:cTn>
                                        <p:tgtEl>
                                          <p:spTgt spid="66"/>
                                        </p:tgtEl>
                                        <p:attrNameLst>
                                          <p:attrName>style.visibility</p:attrName>
                                        </p:attrNameLst>
                                      </p:cBhvr>
                                      <p:to>
                                        <p:strVal val="visible"/>
                                      </p:to>
                                    </p:set>
                                    <p:animEffect transition="in" filter="fade">
                                      <p:cBhvr>
                                        <p:cTn id="122" dur="10"/>
                                        <p:tgtEl>
                                          <p:spTgt spid="66"/>
                                        </p:tgtEl>
                                      </p:cBhvr>
                                    </p:animEffect>
                                  </p:childTnLst>
                                </p:cTn>
                              </p:par>
                              <p:par>
                                <p:cTn id="123" presetID="22" presetClass="entr" presetSubtype="2" fill="hold"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wipe(right)">
                                      <p:cBhvr>
                                        <p:cTn id="125" dur="10"/>
                                        <p:tgtEl>
                                          <p:spTgt spid="33"/>
                                        </p:tgtEl>
                                      </p:cBhvr>
                                    </p:animEffect>
                                  </p:childTnLst>
                                </p:cTn>
                              </p:par>
                              <p:par>
                                <p:cTn id="126" presetID="10" presetClass="entr" presetSubtype="0" fill="hold" nodeType="withEffect">
                                  <p:stCondLst>
                                    <p:cond delay="0"/>
                                  </p:stCondLst>
                                  <p:childTnLst>
                                    <p:set>
                                      <p:cBhvr>
                                        <p:cTn id="127" dur="1" fill="hold">
                                          <p:stCondLst>
                                            <p:cond delay="0"/>
                                          </p:stCondLst>
                                        </p:cTn>
                                        <p:tgtEl>
                                          <p:spTgt spid="64"/>
                                        </p:tgtEl>
                                        <p:attrNameLst>
                                          <p:attrName>style.visibility</p:attrName>
                                        </p:attrNameLst>
                                      </p:cBhvr>
                                      <p:to>
                                        <p:strVal val="visible"/>
                                      </p:to>
                                    </p:set>
                                    <p:animEffect transition="in" filter="fade">
                                      <p:cBhvr>
                                        <p:cTn id="128" dur="10"/>
                                        <p:tgtEl>
                                          <p:spTgt spid="64"/>
                                        </p:tgtEl>
                                      </p:cBhvr>
                                    </p:animEffect>
                                  </p:childTnLst>
                                </p:cTn>
                              </p:par>
                              <p:par>
                                <p:cTn id="129" presetID="22" presetClass="entr" presetSubtype="2" fill="hold" nodeType="with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wipe(right)">
                                      <p:cBhvr>
                                        <p:cTn id="131" dur="10"/>
                                        <p:tgtEl>
                                          <p:spTgt spid="82"/>
                                        </p:tgtEl>
                                      </p:cBhvr>
                                    </p:animEffect>
                                  </p:childTnLst>
                                </p:cTn>
                              </p:par>
                              <p:par>
                                <p:cTn id="132" presetID="10" presetClass="entr" presetSubtype="0" fill="hold" nodeType="withEffect">
                                  <p:stCondLst>
                                    <p:cond delay="0"/>
                                  </p:stCondLst>
                                  <p:childTnLst>
                                    <p:set>
                                      <p:cBhvr>
                                        <p:cTn id="133" dur="1" fill="hold">
                                          <p:stCondLst>
                                            <p:cond delay="0"/>
                                          </p:stCondLst>
                                        </p:cTn>
                                        <p:tgtEl>
                                          <p:spTgt spid="50">
                                            <p:txEl>
                                              <p:pRg st="3" end="3"/>
                                            </p:txEl>
                                          </p:spTgt>
                                        </p:tgtEl>
                                        <p:attrNameLst>
                                          <p:attrName>style.visibility</p:attrName>
                                        </p:attrNameLst>
                                      </p:cBhvr>
                                      <p:to>
                                        <p:strVal val="visible"/>
                                      </p:to>
                                    </p:set>
                                    <p:animEffect transition="in" filter="fade">
                                      <p:cBhvr>
                                        <p:cTn id="134" dur="10"/>
                                        <p:tgtEl>
                                          <p:spTgt spid="50">
                                            <p:txEl>
                                              <p:pRg st="3" end="3"/>
                                            </p:txEl>
                                          </p:spTgt>
                                        </p:tgtEl>
                                      </p:cBhvr>
                                    </p:animEffect>
                                  </p:childTnLst>
                                </p:cTn>
                              </p:par>
                              <p:par>
                                <p:cTn id="135" presetID="10" presetClass="entr" presetSubtype="0"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fade">
                                      <p:cBhvr>
                                        <p:cTn id="137" dur="1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P spid="2"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211263"/>
            <a:ext cx="10591736" cy="1828786"/>
          </a:xfrm>
        </p:spPr>
        <p:txBody>
          <a:bodyPr/>
          <a:lstStyle/>
          <a:p>
            <a:r>
              <a:rPr lang="en-US" dirty="0"/>
              <a:t>Application Modernization on Azure</a:t>
            </a:r>
          </a:p>
        </p:txBody>
      </p:sp>
      <p:sp>
        <p:nvSpPr>
          <p:cNvPr id="5" name="Text Placeholder 4"/>
          <p:cNvSpPr>
            <a:spLocks noGrp="1"/>
          </p:cNvSpPr>
          <p:nvPr>
            <p:ph type="body" sz="quarter" idx="12"/>
          </p:nvPr>
        </p:nvSpPr>
        <p:spPr>
          <a:xfrm>
            <a:off x="198437" y="3344862"/>
            <a:ext cx="6721411" cy="1828007"/>
          </a:xfrm>
        </p:spPr>
        <p:txBody>
          <a:bodyPr/>
          <a:lstStyle/>
          <a:p>
            <a:r>
              <a:rPr lang="en-US" dirty="0"/>
              <a:t>Corey Sanders</a:t>
            </a:r>
          </a:p>
          <a:p>
            <a:r>
              <a:rPr lang="en-US" dirty="0"/>
              <a:t>Head of Product, Azure Compute</a:t>
            </a:r>
          </a:p>
          <a:p>
            <a:r>
              <a:rPr lang="en-US" dirty="0"/>
              <a:t>@</a:t>
            </a:r>
            <a:r>
              <a:rPr lang="en-US" dirty="0" err="1"/>
              <a:t>CoreySandersWA</a:t>
            </a:r>
            <a:endParaRPr lang="en-US" dirty="0"/>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6679-4B3C-458D-A0A5-98C5586A772D}"/>
              </a:ext>
            </a:extLst>
          </p:cNvPr>
          <p:cNvSpPr txBox="1">
            <a:spLocks/>
          </p:cNvSpPr>
          <p:nvPr/>
        </p:nvSpPr>
        <p:spPr>
          <a:xfrm>
            <a:off x="2230649" y="1363661"/>
            <a:ext cx="7975177" cy="779463"/>
          </a:xfrm>
          <a:prstGeom prst="rect">
            <a:avLst/>
          </a:prstGeom>
        </p:spPr>
        <p:txBody>
          <a:bodyPr vert="horz" wrap="square" lIns="182880" tIns="146304" rIns="182880" bIns="146304" rtlCol="0" anchor="ctr"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base" latinLnBrk="0" hangingPunct="1">
              <a:lnSpc>
                <a:spcPct val="90000"/>
              </a:lnSpc>
              <a:spcBef>
                <a:spcPts val="1200"/>
              </a:spcBef>
              <a:spcAft>
                <a:spcPct val="0"/>
              </a:spcAft>
              <a:buClrTx/>
              <a:buSzTx/>
              <a:buFontTx/>
              <a:buNone/>
              <a:tabLst/>
              <a:defRPr/>
            </a:pPr>
            <a:r>
              <a:rPr kumimoji="0" lang="en-US" sz="5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Great Partner Solutions</a:t>
            </a:r>
            <a:endParaRPr kumimoji="0" lang="en-US" sz="6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4" name="Picture 3">
            <a:extLst>
              <a:ext uri="{FF2B5EF4-FFF2-40B4-BE49-F238E27FC236}">
                <a16:creationId xmlns:a16="http://schemas.microsoft.com/office/drawing/2014/main" id="{5BBFAD1C-A31E-48C2-9478-84496B4AC3CB}"/>
              </a:ext>
            </a:extLst>
          </p:cNvPr>
          <p:cNvPicPr>
            <a:picLocks noChangeAspect="1"/>
          </p:cNvPicPr>
          <p:nvPr/>
        </p:nvPicPr>
        <p:blipFill rotWithShape="1">
          <a:blip r:embed="rId3"/>
          <a:srcRect l="20311"/>
          <a:stretch/>
        </p:blipFill>
        <p:spPr>
          <a:xfrm>
            <a:off x="3097566" y="2717801"/>
            <a:ext cx="9441744" cy="2151062"/>
          </a:xfrm>
          <a:prstGeom prst="rect">
            <a:avLst/>
          </a:prstGeom>
        </p:spPr>
      </p:pic>
      <p:pic>
        <p:nvPicPr>
          <p:cNvPr id="5" name="Picture 4">
            <a:extLst>
              <a:ext uri="{FF2B5EF4-FFF2-40B4-BE49-F238E27FC236}">
                <a16:creationId xmlns:a16="http://schemas.microsoft.com/office/drawing/2014/main" id="{7CC1750C-84D7-4AC8-8463-2689D182764A}"/>
              </a:ext>
            </a:extLst>
          </p:cNvPr>
          <p:cNvPicPr>
            <a:picLocks noChangeAspect="1"/>
          </p:cNvPicPr>
          <p:nvPr/>
        </p:nvPicPr>
        <p:blipFill rotWithShape="1">
          <a:blip r:embed="rId3"/>
          <a:srcRect r="78673"/>
          <a:stretch/>
        </p:blipFill>
        <p:spPr>
          <a:xfrm>
            <a:off x="247809" y="2358067"/>
            <a:ext cx="3475037" cy="2958190"/>
          </a:xfrm>
          <a:prstGeom prst="rect">
            <a:avLst/>
          </a:prstGeom>
        </p:spPr>
      </p:pic>
      <p:sp>
        <p:nvSpPr>
          <p:cNvPr id="6" name="Title 1">
            <a:extLst>
              <a:ext uri="{FF2B5EF4-FFF2-40B4-BE49-F238E27FC236}">
                <a16:creationId xmlns:a16="http://schemas.microsoft.com/office/drawing/2014/main" id="{6C160AAA-A22C-48FB-A9CD-664C223265A7}"/>
              </a:ext>
            </a:extLst>
          </p:cNvPr>
          <p:cNvSpPr txBox="1">
            <a:spLocks/>
          </p:cNvSpPr>
          <p:nvPr/>
        </p:nvSpPr>
        <p:spPr>
          <a:xfrm>
            <a:off x="220981" y="4613327"/>
            <a:ext cx="2998627"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3000" b="0" i="0" u="none" strike="noStrike" kern="1200" cap="none" spc="-102" normalizeH="0" baseline="0" noProof="0" dirty="0">
                <a:ln w="3175">
                  <a:noFill/>
                </a:ln>
                <a:solidFill>
                  <a:schemeClr val="tx1">
                    <a:lumMod val="50000"/>
                  </a:schemeClr>
                </a:solidFill>
                <a:effectLst/>
                <a:uLnTx/>
                <a:uFillTx/>
                <a:latin typeface="Segoe UI Light"/>
                <a:ea typeface="+mn-ea"/>
                <a:cs typeface="Segoe UI Semilight" panose="020B0402040204020203" pitchFamily="34" charset="0"/>
              </a:rPr>
              <a:t>DC/OS</a:t>
            </a:r>
          </a:p>
        </p:txBody>
      </p:sp>
      <p:sp>
        <p:nvSpPr>
          <p:cNvPr id="7" name="Title 1">
            <a:extLst>
              <a:ext uri="{FF2B5EF4-FFF2-40B4-BE49-F238E27FC236}">
                <a16:creationId xmlns:a16="http://schemas.microsoft.com/office/drawing/2014/main" id="{5E963215-AFA7-4B44-8165-7F8C7BB9BFB7}"/>
              </a:ext>
            </a:extLst>
          </p:cNvPr>
          <p:cNvSpPr txBox="1">
            <a:spLocks/>
          </p:cNvSpPr>
          <p:nvPr/>
        </p:nvSpPr>
        <p:spPr>
          <a:xfrm>
            <a:off x="3246437" y="4640096"/>
            <a:ext cx="2971800"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3000" b="0" i="0" u="none" strike="noStrike" kern="1200" cap="none" spc="-102" normalizeH="0" baseline="0" noProof="0" dirty="0">
                <a:ln w="3175">
                  <a:noFill/>
                </a:ln>
                <a:solidFill>
                  <a:schemeClr val="tx1">
                    <a:lumMod val="50000"/>
                  </a:schemeClr>
                </a:solidFill>
                <a:effectLst/>
                <a:uLnTx/>
                <a:uFillTx/>
                <a:latin typeface="Segoe UI Light"/>
                <a:ea typeface="+mn-ea"/>
                <a:cs typeface="Segoe UI Semilight" panose="020B0402040204020203" pitchFamily="34" charset="0"/>
              </a:rPr>
              <a:t>Pivotal</a:t>
            </a:r>
          </a:p>
        </p:txBody>
      </p:sp>
      <p:sp>
        <p:nvSpPr>
          <p:cNvPr id="8" name="Title 1">
            <a:extLst>
              <a:ext uri="{FF2B5EF4-FFF2-40B4-BE49-F238E27FC236}">
                <a16:creationId xmlns:a16="http://schemas.microsoft.com/office/drawing/2014/main" id="{3138B135-9393-4563-B726-544B659C413C}"/>
              </a:ext>
            </a:extLst>
          </p:cNvPr>
          <p:cNvSpPr txBox="1">
            <a:spLocks/>
          </p:cNvSpPr>
          <p:nvPr/>
        </p:nvSpPr>
        <p:spPr>
          <a:xfrm>
            <a:off x="6218237" y="4632013"/>
            <a:ext cx="2971800"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3000" b="0" i="0" u="none" strike="noStrike" kern="1200" cap="none" spc="-102" normalizeH="0" baseline="0" noProof="0" dirty="0" err="1">
                <a:ln w="3175">
                  <a:noFill/>
                </a:ln>
                <a:solidFill>
                  <a:schemeClr val="tx1">
                    <a:lumMod val="50000"/>
                  </a:schemeClr>
                </a:solidFill>
                <a:effectLst/>
                <a:uLnTx/>
                <a:uFillTx/>
                <a:latin typeface="Segoe UI Light"/>
                <a:ea typeface="+mn-ea"/>
                <a:cs typeface="Segoe UI Semilight" panose="020B0402040204020203" pitchFamily="34" charset="0"/>
              </a:rPr>
              <a:t>OpenShift</a:t>
            </a:r>
            <a:endParaRPr kumimoji="0" lang="en-US" sz="3000" b="0" i="0" u="none" strike="noStrike" kern="1200" cap="none" spc="-102" normalizeH="0" baseline="0" noProof="0" dirty="0">
              <a:ln w="3175">
                <a:noFill/>
              </a:ln>
              <a:solidFill>
                <a:schemeClr val="tx1">
                  <a:lumMod val="50000"/>
                </a:schemeClr>
              </a:solidFill>
              <a:effectLst/>
              <a:uLnTx/>
              <a:uFillTx/>
              <a:latin typeface="Segoe UI Light"/>
              <a:ea typeface="+mn-ea"/>
              <a:cs typeface="Segoe UI Semilight" panose="020B0402040204020203" pitchFamily="34" charset="0"/>
            </a:endParaRPr>
          </a:p>
        </p:txBody>
      </p:sp>
      <p:sp>
        <p:nvSpPr>
          <p:cNvPr id="9" name="Title 1">
            <a:extLst>
              <a:ext uri="{FF2B5EF4-FFF2-40B4-BE49-F238E27FC236}">
                <a16:creationId xmlns:a16="http://schemas.microsoft.com/office/drawing/2014/main" id="{F52A29F2-FA62-42E0-AF97-A363ACF3681F}"/>
              </a:ext>
            </a:extLst>
          </p:cNvPr>
          <p:cNvSpPr txBox="1">
            <a:spLocks/>
          </p:cNvSpPr>
          <p:nvPr/>
        </p:nvSpPr>
        <p:spPr>
          <a:xfrm>
            <a:off x="9190037" y="4613327"/>
            <a:ext cx="2998629"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3000" b="0" i="0" u="none" strike="noStrike" kern="1200" cap="none" spc="-102" normalizeH="0" baseline="0" noProof="0" dirty="0">
                <a:ln w="3175">
                  <a:noFill/>
                </a:ln>
                <a:solidFill>
                  <a:schemeClr val="tx1">
                    <a:lumMod val="50000"/>
                  </a:schemeClr>
                </a:solidFill>
                <a:effectLst/>
                <a:uLnTx/>
                <a:uFillTx/>
                <a:latin typeface="Segoe UI Light"/>
                <a:ea typeface="+mn-ea"/>
                <a:cs typeface="Segoe UI Semilight" panose="020B0402040204020203" pitchFamily="34" charset="0"/>
              </a:rPr>
              <a:t>Docker Enterprise</a:t>
            </a:r>
          </a:p>
        </p:txBody>
      </p:sp>
    </p:spTree>
    <p:extLst>
      <p:ext uri="{BB962C8B-B14F-4D97-AF65-F5344CB8AC3E}">
        <p14:creationId xmlns:p14="http://schemas.microsoft.com/office/powerpoint/2010/main" val="111564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600"/>
                                        <p:tgtEl>
                                          <p:spTgt spid="6"/>
                                        </p:tgtEl>
                                      </p:cBhvr>
                                    </p:animEffect>
                                  </p:childTnLst>
                                </p:cTn>
                              </p:par>
                              <p:par>
                                <p:cTn id="18" presetID="35" presetClass="path" presetSubtype="0" decel="100000" fill="hold" grpId="1" nodeType="withEffect">
                                  <p:stCondLst>
                                    <p:cond delay="50"/>
                                  </p:stCondLst>
                                  <p:childTnLst>
                                    <p:animMotion origin="layout" path="M -0.05552 0.00023 L -3.55374E-6 0.00023 " pathEditMode="relative" rAng="0" ptsTypes="AA">
                                      <p:cBhvr>
                                        <p:cTn id="19" dur="800" fill="hold"/>
                                        <p:tgtEl>
                                          <p:spTgt spid="6"/>
                                        </p:tgtEl>
                                        <p:attrNameLst>
                                          <p:attrName>ppt_x</p:attrName>
                                          <p:attrName>ppt_y</p:attrName>
                                        </p:attrNameLst>
                                      </p:cBhvr>
                                      <p:rCtr x="2770" y="0"/>
                                    </p:animMotion>
                                  </p:childTnLst>
                                </p:cTn>
                              </p:par>
                              <p:par>
                                <p:cTn id="20" presetID="10" presetClass="entr" presetSubtype="0" fill="hold" grpId="0" nodeType="with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600"/>
                                        <p:tgtEl>
                                          <p:spTgt spid="7"/>
                                        </p:tgtEl>
                                      </p:cBhvr>
                                    </p:animEffect>
                                  </p:childTnLst>
                                </p:cTn>
                              </p:par>
                              <p:par>
                                <p:cTn id="23" presetID="35" presetClass="path" presetSubtype="0" decel="100000" fill="hold" grpId="1" nodeType="withEffect">
                                  <p:stCondLst>
                                    <p:cond delay="50"/>
                                  </p:stCondLst>
                                  <p:childTnLst>
                                    <p:animMotion origin="layout" path="M -0.05553 0.00023 L -8.0674E-7 0.00023 " pathEditMode="relative" rAng="0" ptsTypes="AA">
                                      <p:cBhvr>
                                        <p:cTn id="24" dur="800" fill="hold"/>
                                        <p:tgtEl>
                                          <p:spTgt spid="7"/>
                                        </p:tgtEl>
                                        <p:attrNameLst>
                                          <p:attrName>ppt_x</p:attrName>
                                          <p:attrName>ppt_y</p:attrName>
                                        </p:attrNameLst>
                                      </p:cBhvr>
                                      <p:rCtr x="2770" y="0"/>
                                    </p:animMotion>
                                  </p:childTnLst>
                                </p:cTn>
                              </p:par>
                              <p:par>
                                <p:cTn id="25" presetID="10" presetClass="entr" presetSubtype="0" fill="hold" grpId="0" nodeType="with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childTnLst>
                                </p:cTn>
                              </p:par>
                              <p:par>
                                <p:cTn id="28" presetID="35" presetClass="path" presetSubtype="0" decel="100000" fill="hold" grpId="1" nodeType="withEffect">
                                  <p:stCondLst>
                                    <p:cond delay="50"/>
                                  </p:stCondLst>
                                  <p:childTnLst>
                                    <p:animMotion origin="layout" path="M -0.05553 0.00023 L 8.0674E-7 0.00023 " pathEditMode="relative" rAng="0" ptsTypes="AA">
                                      <p:cBhvr>
                                        <p:cTn id="29" dur="800" fill="hold"/>
                                        <p:tgtEl>
                                          <p:spTgt spid="8"/>
                                        </p:tgtEl>
                                        <p:attrNameLst>
                                          <p:attrName>ppt_x</p:attrName>
                                          <p:attrName>ppt_y</p:attrName>
                                        </p:attrNameLst>
                                      </p:cBhvr>
                                      <p:rCtr x="2770" y="0"/>
                                    </p:animMotion>
                                  </p:childTnLst>
                                </p:cTn>
                              </p:par>
                              <p:par>
                                <p:cTn id="30" presetID="10" presetClass="entr" presetSubtype="0" fill="hold" grpId="0" nodeType="withEffect">
                                  <p:stCondLst>
                                    <p:cond delay="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600"/>
                                        <p:tgtEl>
                                          <p:spTgt spid="9"/>
                                        </p:tgtEl>
                                      </p:cBhvr>
                                    </p:animEffect>
                                  </p:childTnLst>
                                </p:cTn>
                              </p:par>
                              <p:par>
                                <p:cTn id="33" presetID="35" presetClass="path" presetSubtype="0" decel="100000" fill="hold" grpId="1" nodeType="withEffect">
                                  <p:stCondLst>
                                    <p:cond delay="50"/>
                                  </p:stCondLst>
                                  <p:childTnLst>
                                    <p:animMotion origin="layout" path="M -0.05553 0.00023 L 1.23053E-6 0.00023 " pathEditMode="relative" rAng="0" ptsTypes="AA">
                                      <p:cBhvr>
                                        <p:cTn id="34" dur="800" fill="hold"/>
                                        <p:tgtEl>
                                          <p:spTgt spid="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6" grpId="1"/>
      <p:bldP spid="7" grpId="0"/>
      <p:bldP spid="7" grpId="1"/>
      <p:bldP spid="8" grpId="0"/>
      <p:bldP spid="8" grpId="1"/>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33936AD-8ADA-444D-9341-A2469F38C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8777" y="2007559"/>
            <a:ext cx="3775704" cy="3775704"/>
          </a:xfrm>
          <a:prstGeom prst="rect">
            <a:avLst/>
          </a:prstGeom>
        </p:spPr>
      </p:pic>
      <p:pic>
        <p:nvPicPr>
          <p:cNvPr id="21" name="Picture 20">
            <a:extLst>
              <a:ext uri="{FF2B5EF4-FFF2-40B4-BE49-F238E27FC236}">
                <a16:creationId xmlns:a16="http://schemas.microsoft.com/office/drawing/2014/main" id="{36B56274-1CFC-445B-801E-A4B2C08D4FFC}"/>
              </a:ext>
            </a:extLst>
          </p:cNvPr>
          <p:cNvPicPr>
            <a:picLocks noChangeAspect="1"/>
          </p:cNvPicPr>
          <p:nvPr/>
        </p:nvPicPr>
        <p:blipFill>
          <a:blip r:embed="rId4"/>
          <a:stretch>
            <a:fillRect/>
          </a:stretch>
        </p:blipFill>
        <p:spPr>
          <a:xfrm>
            <a:off x="1076728" y="2106353"/>
            <a:ext cx="3318742" cy="3318742"/>
          </a:xfrm>
          <a:prstGeom prst="rect">
            <a:avLst/>
          </a:prstGeom>
        </p:spPr>
      </p:pic>
      <p:sp>
        <p:nvSpPr>
          <p:cNvPr id="22" name="Rectangle 21">
            <a:extLst>
              <a:ext uri="{FF2B5EF4-FFF2-40B4-BE49-F238E27FC236}">
                <a16:creationId xmlns:a16="http://schemas.microsoft.com/office/drawing/2014/main" id="{A35E7463-2201-4A57-9124-61A127DB7BBB}"/>
              </a:ext>
            </a:extLst>
          </p:cNvPr>
          <p:cNvSpPr/>
          <p:nvPr/>
        </p:nvSpPr>
        <p:spPr bwMode="auto">
          <a:xfrm>
            <a:off x="-1" y="1212849"/>
            <a:ext cx="274637" cy="5105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itle 1">
            <a:extLst>
              <a:ext uri="{FF2B5EF4-FFF2-40B4-BE49-F238E27FC236}">
                <a16:creationId xmlns:a16="http://schemas.microsoft.com/office/drawing/2014/main" id="{351D2CB3-D26A-44FB-90D8-3E83CE9103D9}"/>
              </a:ext>
            </a:extLst>
          </p:cNvPr>
          <p:cNvSpPr>
            <a:spLocks noGrp="1"/>
          </p:cNvSpPr>
          <p:nvPr>
            <p:ph type="title"/>
          </p:nvPr>
        </p:nvSpPr>
        <p:spPr>
          <a:xfrm>
            <a:off x="274639" y="295274"/>
            <a:ext cx="11889564" cy="1220788"/>
          </a:xfrm>
        </p:spPr>
        <p:txBody>
          <a:bodyPr/>
          <a:lstStyle/>
          <a:p>
            <a:r>
              <a:rPr lang="en-US" dirty="0"/>
              <a:t>.NET Foundation welcomes </a:t>
            </a:r>
            <a:r>
              <a:rPr lang="en-US" dirty="0" err="1"/>
              <a:t>Steeltoe</a:t>
            </a:r>
            <a:br>
              <a:rPr lang="en-US" dirty="0"/>
            </a:br>
            <a:endParaRPr lang="en-US" sz="2000" spc="0" dirty="0">
              <a:latin typeface="+mn-lt"/>
            </a:endParaRPr>
          </a:p>
        </p:txBody>
      </p:sp>
      <p:sp>
        <p:nvSpPr>
          <p:cNvPr id="2" name="Rectangle 1">
            <a:extLst>
              <a:ext uri="{FF2B5EF4-FFF2-40B4-BE49-F238E27FC236}">
                <a16:creationId xmlns:a16="http://schemas.microsoft.com/office/drawing/2014/main" id="{E1F29B96-DDBF-44B0-B852-FB530C067EF8}"/>
              </a:ext>
            </a:extLst>
          </p:cNvPr>
          <p:cNvSpPr/>
          <p:nvPr/>
        </p:nvSpPr>
        <p:spPr bwMode="auto">
          <a:xfrm>
            <a:off x="5236151" y="1667636"/>
            <a:ext cx="1964172" cy="15240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3900" dirty="0">
                <a:solidFill>
                  <a:schemeClr val="tx1">
                    <a:lumMod val="50000"/>
                  </a:schemeClr>
                </a:solidFill>
                <a:ea typeface="Segoe UI" pitchFamily="34" charset="0"/>
                <a:cs typeface="Segoe UI" pitchFamily="34" charset="0"/>
              </a:rPr>
              <a:t>+</a:t>
            </a:r>
          </a:p>
        </p:txBody>
      </p:sp>
    </p:spTree>
    <p:extLst>
      <p:ext uri="{BB962C8B-B14F-4D97-AF65-F5344CB8AC3E}">
        <p14:creationId xmlns:p14="http://schemas.microsoft.com/office/powerpoint/2010/main" val="93380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grpSp>
        <p:nvGrpSpPr>
          <p:cNvPr id="20" name="Group 19">
            <a:extLst>
              <a:ext uri="{FF2B5EF4-FFF2-40B4-BE49-F238E27FC236}">
                <a16:creationId xmlns:a16="http://schemas.microsoft.com/office/drawing/2014/main" id="{E6E48F2E-6CDA-4699-9E1A-A957712859EA}"/>
              </a:ext>
            </a:extLst>
          </p:cNvPr>
          <p:cNvGrpSpPr/>
          <p:nvPr/>
        </p:nvGrpSpPr>
        <p:grpSpPr>
          <a:xfrm>
            <a:off x="9104623" y="1935218"/>
            <a:ext cx="2968831" cy="2923726"/>
            <a:chOff x="9287189" y="1903413"/>
            <a:chExt cx="3028362" cy="2926881"/>
          </a:xfrm>
          <a:solidFill>
            <a:schemeClr val="bg1"/>
          </a:solidFill>
        </p:grpSpPr>
        <p:grpSp>
          <p:nvGrpSpPr>
            <p:cNvPr id="21" name="Group 20">
              <a:extLst>
                <a:ext uri="{FF2B5EF4-FFF2-40B4-BE49-F238E27FC236}">
                  <a16:creationId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9302581" y="1912504"/>
              <a:ext cx="3012970" cy="29177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1">
                      <a:lumMod val="50000"/>
                    </a:schemeClr>
                  </a:solidFill>
                  <a:effectLst/>
                  <a:uLnTx/>
                  <a:uFillTx/>
                  <a:latin typeface="Segoe UI Semilight"/>
                  <a:ea typeface="+mn-ea"/>
                  <a:cs typeface="Segoe UI" pitchFamily="34" charset="0"/>
                </a:rPr>
                <a:t>App modernized</a:t>
              </a:r>
            </a:p>
          </p:txBody>
        </p:sp>
      </p:grpSp>
      <p:cxnSp>
        <p:nvCxnSpPr>
          <p:cNvPr id="27" name="Connector: Elbow 26">
            <a:extLst>
              <a:ext uri="{FF2B5EF4-FFF2-40B4-BE49-F238E27FC236}">
                <a16:creationId xmlns:a16="http://schemas.microsoft.com/office/drawing/2014/main" id="{D100CD8C-26D8-475C-ACE8-F966E38450BF}"/>
              </a:ext>
            </a:extLst>
          </p:cNvPr>
          <p:cNvCxnSpPr>
            <a:cxnSpLocks/>
            <a:stCxn id="19" idx="0"/>
            <a:endCxn id="11" idx="0"/>
          </p:cNvCxnSpPr>
          <p:nvPr/>
        </p:nvCxnSpPr>
        <p:spPr>
          <a:xfrm rot="16200000" flipH="1">
            <a:off x="6045937" y="1155203"/>
            <a:ext cx="95184" cy="1496221"/>
          </a:xfrm>
          <a:prstGeom prst="bentConnector3">
            <a:avLst>
              <a:gd name="adj1" fmla="val -240166"/>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049D6EA-0537-4D64-8D28-1768EA80D0F9}"/>
              </a:ext>
            </a:extLst>
          </p:cNvPr>
          <p:cNvCxnSpPr>
            <a:stCxn id="4" idx="0"/>
            <a:endCxn id="12" idx="0"/>
          </p:cNvCxnSpPr>
          <p:nvPr/>
        </p:nvCxnSpPr>
        <p:spPr>
          <a:xfrm rot="16200000" flipH="1">
            <a:off x="4574372" y="-1770065"/>
            <a:ext cx="95185" cy="7346755"/>
          </a:xfrm>
          <a:prstGeom prst="bentConnector3">
            <a:avLst>
              <a:gd name="adj1" fmla="val -435298"/>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14A499C-D955-47B3-A6D3-3A5E869FACEE}"/>
              </a:ext>
            </a:extLst>
          </p:cNvPr>
          <p:cNvCxnSpPr>
            <a:cxnSpLocks/>
            <a:stCxn id="6" idx="2"/>
            <a:endCxn id="25" idx="2"/>
          </p:cNvCxnSpPr>
          <p:nvPr/>
        </p:nvCxnSpPr>
        <p:spPr>
          <a:xfrm rot="5400000" flipH="1" flipV="1">
            <a:off x="6500165" y="-17178"/>
            <a:ext cx="147371" cy="9801212"/>
          </a:xfrm>
          <a:prstGeom prst="bentConnector3">
            <a:avLst>
              <a:gd name="adj1" fmla="val -41688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B833851-0A1B-46A8-858B-07CAC8BE8D3E}"/>
              </a:ext>
            </a:extLst>
          </p:cNvPr>
          <p:cNvCxnSpPr>
            <a:cxnSpLocks/>
            <a:stCxn id="9" idx="2"/>
            <a:endCxn id="23" idx="2"/>
          </p:cNvCxnSpPr>
          <p:nvPr/>
        </p:nvCxnSpPr>
        <p:spPr>
          <a:xfrm rot="5400000" flipH="1" flipV="1">
            <a:off x="8486182" y="3881508"/>
            <a:ext cx="140829" cy="1997297"/>
          </a:xfrm>
          <a:prstGeom prst="bentConnector3">
            <a:avLst>
              <a:gd name="adj1" fmla="val -162325"/>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610D9F4-0C20-44E9-9E21-533129D4F4FD}"/>
              </a:ext>
            </a:extLst>
          </p:cNvPr>
          <p:cNvCxnSpPr>
            <a:cxnSpLocks/>
            <a:stCxn id="16" idx="2"/>
            <a:endCxn id="24" idx="2"/>
          </p:cNvCxnSpPr>
          <p:nvPr/>
        </p:nvCxnSpPr>
        <p:spPr>
          <a:xfrm rot="5400000" flipH="1" flipV="1">
            <a:off x="7504457" y="1927366"/>
            <a:ext cx="128018" cy="5892769"/>
          </a:xfrm>
          <a:prstGeom prst="bentConnector3">
            <a:avLst>
              <a:gd name="adj1" fmla="val -33481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2875224" y="5893542"/>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1C2D0D8-766C-4F15-A770-6060FF2BA934}"/>
              </a:ext>
            </a:extLst>
          </p:cNvPr>
          <p:cNvGrpSpPr/>
          <p:nvPr/>
        </p:nvGrpSpPr>
        <p:grpSpPr>
          <a:xfrm>
            <a:off x="6167734" y="5893542"/>
            <a:ext cx="3149043" cy="923049"/>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154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grpSp>
        <p:nvGrpSpPr>
          <p:cNvPr id="20" name="Group 19">
            <a:extLst>
              <a:ext uri="{FF2B5EF4-FFF2-40B4-BE49-F238E27FC236}">
                <a16:creationId xmlns:a16="http://schemas.microsoft.com/office/drawing/2014/main" id="{E6E48F2E-6CDA-4699-9E1A-A957712859EA}"/>
              </a:ext>
            </a:extLst>
          </p:cNvPr>
          <p:cNvGrpSpPr/>
          <p:nvPr/>
        </p:nvGrpSpPr>
        <p:grpSpPr>
          <a:xfrm>
            <a:off x="9104623" y="1935218"/>
            <a:ext cx="2968831" cy="2923726"/>
            <a:chOff x="9287189" y="1903413"/>
            <a:chExt cx="3028362" cy="2926881"/>
          </a:xfrm>
          <a:solidFill>
            <a:schemeClr val="bg1"/>
          </a:solidFill>
        </p:grpSpPr>
        <p:grpSp>
          <p:nvGrpSpPr>
            <p:cNvPr id="21" name="Group 20">
              <a:extLst>
                <a:ext uri="{FF2B5EF4-FFF2-40B4-BE49-F238E27FC236}">
                  <a16:creationId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9302581" y="1912504"/>
              <a:ext cx="3012970" cy="29177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1">
                      <a:lumMod val="50000"/>
                    </a:schemeClr>
                  </a:solidFill>
                  <a:effectLst/>
                  <a:uLnTx/>
                  <a:uFillTx/>
                  <a:latin typeface="Segoe UI Semilight"/>
                  <a:ea typeface="+mn-ea"/>
                  <a:cs typeface="Segoe UI" pitchFamily="34" charset="0"/>
                </a:rPr>
                <a:t>App modernized</a:t>
              </a:r>
            </a:p>
          </p:txBody>
        </p:sp>
      </p:grpSp>
      <p:cxnSp>
        <p:nvCxnSpPr>
          <p:cNvPr id="30" name="Connector: Elbow 29">
            <a:extLst>
              <a:ext uri="{FF2B5EF4-FFF2-40B4-BE49-F238E27FC236}">
                <a16:creationId xmlns:a16="http://schemas.microsoft.com/office/drawing/2014/main" id="{0B833851-0A1B-46A8-858B-07CAC8BE8D3E}"/>
              </a:ext>
            </a:extLst>
          </p:cNvPr>
          <p:cNvCxnSpPr>
            <a:cxnSpLocks/>
            <a:stCxn id="9" idx="2"/>
            <a:endCxn id="23" idx="2"/>
          </p:cNvCxnSpPr>
          <p:nvPr/>
        </p:nvCxnSpPr>
        <p:spPr>
          <a:xfrm rot="5400000" flipH="1" flipV="1">
            <a:off x="8486182" y="3881508"/>
            <a:ext cx="140829" cy="1997297"/>
          </a:xfrm>
          <a:prstGeom prst="bentConnector3">
            <a:avLst>
              <a:gd name="adj1" fmla="val -162325"/>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1C2D0D8-766C-4F15-A770-6060FF2BA934}"/>
              </a:ext>
            </a:extLst>
          </p:cNvPr>
          <p:cNvGrpSpPr/>
          <p:nvPr/>
        </p:nvGrpSpPr>
        <p:grpSpPr>
          <a:xfrm>
            <a:off x="7545190" y="5817352"/>
            <a:ext cx="3149043" cy="923049"/>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833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266D-765B-47D8-BF45-DB3BAFB970CF}"/>
              </a:ext>
            </a:extLst>
          </p:cNvPr>
          <p:cNvSpPr>
            <a:spLocks noGrp="1"/>
          </p:cNvSpPr>
          <p:nvPr>
            <p:ph type="title"/>
          </p:nvPr>
        </p:nvSpPr>
        <p:spPr/>
        <p:txBody>
          <a:bodyPr/>
          <a:lstStyle/>
          <a:p>
            <a:r>
              <a:rPr lang="en-US" dirty="0"/>
              <a:t>App Modernized</a:t>
            </a:r>
            <a:br>
              <a:rPr lang="en-US" dirty="0"/>
            </a:br>
            <a:r>
              <a:rPr lang="en-US" sz="2000" spc="0" dirty="0">
                <a:latin typeface="+mn-lt"/>
              </a:rPr>
              <a:t>Extend your apps with new cloud native services including serverless, microservices and PaaS.</a:t>
            </a:r>
            <a:br>
              <a:rPr lang="en-US" sz="2000" spc="0" dirty="0">
                <a:latin typeface="+mn-lt"/>
              </a:rPr>
            </a:br>
            <a:endParaRPr lang="en-US" sz="2000" spc="0" dirty="0">
              <a:latin typeface="+mn-lt"/>
            </a:endParaRPr>
          </a:p>
        </p:txBody>
      </p:sp>
      <p:sp>
        <p:nvSpPr>
          <p:cNvPr id="5" name="Rectangle 4">
            <a:extLst>
              <a:ext uri="{FF2B5EF4-FFF2-40B4-BE49-F238E27FC236}">
                <a16:creationId xmlns:a16="http://schemas.microsoft.com/office/drawing/2014/main" id="{B91A0F23-FF76-4863-A326-B76B8152CF83}"/>
              </a:ext>
            </a:extLst>
          </p:cNvPr>
          <p:cNvSpPr/>
          <p:nvPr/>
        </p:nvSpPr>
        <p:spPr bwMode="auto">
          <a:xfrm>
            <a:off x="291504" y="2602729"/>
            <a:ext cx="5699559" cy="1646029"/>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Optimized for long term agility</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Optimized for scale and high availability </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Modern Architecture with Microservices</a:t>
            </a:r>
          </a:p>
        </p:txBody>
      </p:sp>
      <p:sp>
        <p:nvSpPr>
          <p:cNvPr id="6" name="Rectangle 5">
            <a:extLst>
              <a:ext uri="{FF2B5EF4-FFF2-40B4-BE49-F238E27FC236}">
                <a16:creationId xmlns:a16="http://schemas.microsoft.com/office/drawing/2014/main" id="{5626197A-0178-4DCB-B05A-8D9E69984839}"/>
              </a:ext>
            </a:extLst>
          </p:cNvPr>
          <p:cNvSpPr/>
          <p:nvPr/>
        </p:nvSpPr>
        <p:spPr bwMode="auto">
          <a:xfrm>
            <a:off x="290681" y="1871161"/>
            <a:ext cx="5703354" cy="731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Pros</a:t>
            </a:r>
          </a:p>
        </p:txBody>
      </p:sp>
      <p:sp>
        <p:nvSpPr>
          <p:cNvPr id="9" name="Rectangle 8">
            <a:extLst>
              <a:ext uri="{FF2B5EF4-FFF2-40B4-BE49-F238E27FC236}">
                <a16:creationId xmlns:a16="http://schemas.microsoft.com/office/drawing/2014/main" id="{2714DFCC-3A5D-49ED-A585-3A08A69C0319}"/>
              </a:ext>
            </a:extLst>
          </p:cNvPr>
          <p:cNvSpPr/>
          <p:nvPr/>
        </p:nvSpPr>
        <p:spPr bwMode="auto">
          <a:xfrm>
            <a:off x="291504" y="5071770"/>
            <a:ext cx="5699559" cy="1646029"/>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Requires significant code refactoring or rewriting</a:t>
            </a:r>
          </a:p>
          <a:p>
            <a:pPr marL="0" marR="0" lvl="0" indent="0" algn="l" defTabSz="932472"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endParaRPr>
          </a:p>
        </p:txBody>
      </p:sp>
      <p:sp>
        <p:nvSpPr>
          <p:cNvPr id="10" name="Rectangle 9">
            <a:extLst>
              <a:ext uri="{FF2B5EF4-FFF2-40B4-BE49-F238E27FC236}">
                <a16:creationId xmlns:a16="http://schemas.microsoft.com/office/drawing/2014/main" id="{41784895-50EF-4DFF-BA6D-1654093ED0F3}"/>
              </a:ext>
            </a:extLst>
          </p:cNvPr>
          <p:cNvSpPr/>
          <p:nvPr/>
        </p:nvSpPr>
        <p:spPr bwMode="auto">
          <a:xfrm>
            <a:off x="290681" y="4340202"/>
            <a:ext cx="5703354" cy="731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Cons</a:t>
            </a:r>
          </a:p>
        </p:txBody>
      </p:sp>
      <p:sp>
        <p:nvSpPr>
          <p:cNvPr id="12" name="Rectangle 11">
            <a:extLst>
              <a:ext uri="{FF2B5EF4-FFF2-40B4-BE49-F238E27FC236}">
                <a16:creationId xmlns:a16="http://schemas.microsoft.com/office/drawing/2014/main" id="{1A748CFB-09E6-4A40-983C-F08F68E84229}"/>
              </a:ext>
            </a:extLst>
          </p:cNvPr>
          <p:cNvSpPr/>
          <p:nvPr/>
        </p:nvSpPr>
        <p:spPr bwMode="auto">
          <a:xfrm>
            <a:off x="6086338" y="1871161"/>
            <a:ext cx="2514601" cy="484663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8971B925-D6AE-4814-9EF1-E95CBDABC360}"/>
              </a:ext>
            </a:extLst>
          </p:cNvPr>
          <p:cNvSpPr/>
          <p:nvPr/>
        </p:nvSpPr>
        <p:spPr bwMode="auto">
          <a:xfrm>
            <a:off x="6086338" y="1838044"/>
            <a:ext cx="2514601" cy="7315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Existing apps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apps (on-prem.)</a:t>
            </a:r>
          </a:p>
        </p:txBody>
      </p:sp>
      <p:sp>
        <p:nvSpPr>
          <p:cNvPr id="15" name="PC1_E977">
            <a:extLst>
              <a:ext uri="{FF2B5EF4-FFF2-40B4-BE49-F238E27FC236}">
                <a16:creationId xmlns:a16="http://schemas.microsoft.com/office/drawing/2014/main" id="{BA98FF98-3160-40DE-9C64-721FD2682904}"/>
              </a:ext>
            </a:extLst>
          </p:cNvPr>
          <p:cNvSpPr>
            <a:spLocks noChangeAspect="1" noEditPoints="1"/>
          </p:cNvSpPr>
          <p:nvPr/>
        </p:nvSpPr>
        <p:spPr bwMode="auto">
          <a:xfrm>
            <a:off x="6988298" y="2783849"/>
            <a:ext cx="710680" cy="5687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86C1F220-A104-46E1-9B44-D1487B07DCD2}"/>
              </a:ext>
            </a:extLst>
          </p:cNvPr>
          <p:cNvSpPr/>
          <p:nvPr/>
        </p:nvSpPr>
        <p:spPr bwMode="auto">
          <a:xfrm>
            <a:off x="6066808" y="3533735"/>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On-Premises</a:t>
            </a:r>
          </a:p>
        </p:txBody>
      </p:sp>
      <p:grpSp>
        <p:nvGrpSpPr>
          <p:cNvPr id="20" name="Group 19">
            <a:extLst>
              <a:ext uri="{FF2B5EF4-FFF2-40B4-BE49-F238E27FC236}">
                <a16:creationId xmlns:a16="http://schemas.microsoft.com/office/drawing/2014/main" id="{85F1AA2B-F541-4E16-AECB-39A8E4A6B071}"/>
              </a:ext>
            </a:extLst>
          </p:cNvPr>
          <p:cNvGrpSpPr/>
          <p:nvPr/>
        </p:nvGrpSpPr>
        <p:grpSpPr>
          <a:xfrm>
            <a:off x="6217878" y="4125946"/>
            <a:ext cx="1388812" cy="626060"/>
            <a:chOff x="7092169" y="3918172"/>
            <a:chExt cx="1412069" cy="636544"/>
          </a:xfrm>
        </p:grpSpPr>
        <p:pic>
          <p:nvPicPr>
            <p:cNvPr id="17" name="Picture 8" descr="Image result for .NET">
              <a:extLst>
                <a:ext uri="{FF2B5EF4-FFF2-40B4-BE49-F238E27FC236}">
                  <a16:creationId xmlns:a16="http://schemas.microsoft.com/office/drawing/2014/main" id="{E6762327-F7C3-4A3A-B0C1-8B08017AA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694" y="3918172"/>
              <a:ext cx="636544" cy="6365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478CAB2-9596-4447-8FC9-CFF9343A2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169" y="3931890"/>
              <a:ext cx="618561" cy="618561"/>
            </a:xfrm>
            <a:prstGeom prst="rect">
              <a:avLst/>
            </a:prstGeom>
          </p:spPr>
        </p:pic>
      </p:grpSp>
      <p:sp>
        <p:nvSpPr>
          <p:cNvPr id="21" name="Rectangle 20">
            <a:extLst>
              <a:ext uri="{FF2B5EF4-FFF2-40B4-BE49-F238E27FC236}">
                <a16:creationId xmlns:a16="http://schemas.microsoft.com/office/drawing/2014/main" id="{FB5557F0-AD41-41AA-99D2-3D8B3052D284}"/>
              </a:ext>
            </a:extLst>
          </p:cNvPr>
          <p:cNvSpPr/>
          <p:nvPr/>
        </p:nvSpPr>
        <p:spPr bwMode="auto">
          <a:xfrm>
            <a:off x="6135992" y="6265066"/>
            <a:ext cx="2415294" cy="402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Monolithic architecture</a:t>
            </a:r>
          </a:p>
        </p:txBody>
      </p:sp>
      <p:sp>
        <p:nvSpPr>
          <p:cNvPr id="25" name="Rectangle 24">
            <a:extLst>
              <a:ext uri="{FF2B5EF4-FFF2-40B4-BE49-F238E27FC236}">
                <a16:creationId xmlns:a16="http://schemas.microsoft.com/office/drawing/2014/main" id="{1FBA0CC0-C2D4-40DE-B664-1F49C695A9D8}"/>
              </a:ext>
            </a:extLst>
          </p:cNvPr>
          <p:cNvSpPr/>
          <p:nvPr/>
        </p:nvSpPr>
        <p:spPr bwMode="auto">
          <a:xfrm>
            <a:off x="8748879" y="1434784"/>
            <a:ext cx="3429001" cy="541527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0D5B0A1B-DB70-48D0-8BA6-CF4CF6683FAB}"/>
              </a:ext>
            </a:extLst>
          </p:cNvPr>
          <p:cNvSpPr/>
          <p:nvPr/>
        </p:nvSpPr>
        <p:spPr bwMode="auto">
          <a:xfrm>
            <a:off x="8748879" y="1434784"/>
            <a:ext cx="3429001" cy="11348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Cloud-optimized</a:t>
            </a:r>
            <a:b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full PaaS</a:t>
            </a:r>
          </a:p>
        </p:txBody>
      </p:sp>
      <p:sp>
        <p:nvSpPr>
          <p:cNvPr id="30" name="Rectangle 29">
            <a:extLst>
              <a:ext uri="{FF2B5EF4-FFF2-40B4-BE49-F238E27FC236}">
                <a16:creationId xmlns:a16="http://schemas.microsoft.com/office/drawing/2014/main" id="{A138B36B-2FE0-4B8E-9817-503FD48428DE}"/>
              </a:ext>
            </a:extLst>
          </p:cNvPr>
          <p:cNvSpPr/>
          <p:nvPr/>
        </p:nvSpPr>
        <p:spPr bwMode="auto">
          <a:xfrm>
            <a:off x="8790710" y="6387956"/>
            <a:ext cx="3345338" cy="402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Microservice architecture</a:t>
            </a:r>
          </a:p>
        </p:txBody>
      </p:sp>
      <p:sp>
        <p:nvSpPr>
          <p:cNvPr id="37" name="Arrow: Right 36">
            <a:extLst>
              <a:ext uri="{FF2B5EF4-FFF2-40B4-BE49-F238E27FC236}">
                <a16:creationId xmlns:a16="http://schemas.microsoft.com/office/drawing/2014/main" id="{38345D52-9F82-4E32-8425-7F2BEBF9FDDA}"/>
              </a:ext>
            </a:extLst>
          </p:cNvPr>
          <p:cNvSpPr/>
          <p:nvPr/>
        </p:nvSpPr>
        <p:spPr bwMode="auto">
          <a:xfrm>
            <a:off x="8284144" y="2959047"/>
            <a:ext cx="781530" cy="39356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 name="Group 26">
            <a:extLst>
              <a:ext uri="{FF2B5EF4-FFF2-40B4-BE49-F238E27FC236}">
                <a16:creationId xmlns:a16="http://schemas.microsoft.com/office/drawing/2014/main" id="{1758762C-9F73-48A4-B440-DFC29109F76C}"/>
              </a:ext>
            </a:extLst>
          </p:cNvPr>
          <p:cNvGrpSpPr/>
          <p:nvPr/>
        </p:nvGrpSpPr>
        <p:grpSpPr>
          <a:xfrm>
            <a:off x="9306494" y="2083630"/>
            <a:ext cx="1576702" cy="626060"/>
            <a:chOff x="9772549" y="4024704"/>
            <a:chExt cx="1576702" cy="626060"/>
          </a:xfrm>
        </p:grpSpPr>
        <p:pic>
          <p:nvPicPr>
            <p:cNvPr id="28" name="Picture 8" descr="Image result for .NET">
              <a:extLst>
                <a:ext uri="{FF2B5EF4-FFF2-40B4-BE49-F238E27FC236}">
                  <a16:creationId xmlns:a16="http://schemas.microsoft.com/office/drawing/2014/main" id="{ACF07899-8472-44E1-9D27-CD6553446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3191" y="4024704"/>
              <a:ext cx="626060" cy="6260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8D6FE02F-D7E3-406D-B494-279406453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549" y="4038196"/>
              <a:ext cx="608373" cy="608373"/>
            </a:xfrm>
            <a:prstGeom prst="rect">
              <a:avLst/>
            </a:prstGeom>
          </p:spPr>
        </p:pic>
      </p:grpSp>
      <p:pic>
        <p:nvPicPr>
          <p:cNvPr id="34" name="Picture 2" descr="Image result for linux logo transparent">
            <a:extLst>
              <a:ext uri="{FF2B5EF4-FFF2-40B4-BE49-F238E27FC236}">
                <a16:creationId xmlns:a16="http://schemas.microsoft.com/office/drawing/2014/main" id="{65669E99-4801-4B58-86C7-3CF7B7751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5381" y="2758232"/>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java logo transparent">
            <a:extLst>
              <a:ext uri="{FF2B5EF4-FFF2-40B4-BE49-F238E27FC236}">
                <a16:creationId xmlns:a16="http://schemas.microsoft.com/office/drawing/2014/main" id="{75DB3B22-A151-467E-B703-B29A0C2512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4610" y="2715187"/>
            <a:ext cx="622284" cy="62228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56719A03-CE9F-48A2-8FFE-3A8BC044CF5E}"/>
              </a:ext>
            </a:extLst>
          </p:cNvPr>
          <p:cNvCxnSpPr/>
          <p:nvPr/>
        </p:nvCxnSpPr>
        <p:spPr>
          <a:xfrm>
            <a:off x="9065674" y="4264461"/>
            <a:ext cx="2514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B3741E3C-8E9F-42EC-B998-0E4E97CA10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02741" y="5395657"/>
            <a:ext cx="707527" cy="743669"/>
          </a:xfrm>
          <a:prstGeom prst="rect">
            <a:avLst/>
          </a:prstGeom>
        </p:spPr>
      </p:pic>
      <p:pic>
        <p:nvPicPr>
          <p:cNvPr id="41" name="Picture 6" descr="Image result for cosmos db logo transparent">
            <a:extLst>
              <a:ext uri="{FF2B5EF4-FFF2-40B4-BE49-F238E27FC236}">
                <a16:creationId xmlns:a16="http://schemas.microsoft.com/office/drawing/2014/main" id="{92010754-AD81-45E8-B3D3-4D5FB3544F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72070" y="5783263"/>
            <a:ext cx="999825" cy="5249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mage result for visual studio 2017 logo transparent">
            <a:extLst>
              <a:ext uri="{FF2B5EF4-FFF2-40B4-BE49-F238E27FC236}">
                <a16:creationId xmlns:a16="http://schemas.microsoft.com/office/drawing/2014/main" id="{C911CA8A-A223-4599-9512-DD374253C3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03758" y="5020384"/>
            <a:ext cx="517398" cy="517398"/>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979BF0EC-55D2-4912-ACBC-8D918BAC7791}"/>
              </a:ext>
            </a:extLst>
          </p:cNvPr>
          <p:cNvCxnSpPr>
            <a:cxnSpLocks/>
          </p:cNvCxnSpPr>
          <p:nvPr/>
        </p:nvCxnSpPr>
        <p:spPr>
          <a:xfrm>
            <a:off x="9914867" y="4264461"/>
            <a:ext cx="12134" cy="2063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Picture 4" descr="Image result for service fabric azure">
            <a:extLst>
              <a:ext uri="{FF2B5EF4-FFF2-40B4-BE49-F238E27FC236}">
                <a16:creationId xmlns:a16="http://schemas.microsoft.com/office/drawing/2014/main" id="{E118A2A6-3675-4829-A316-E880DE8DD76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965"/>
          <a:stretch/>
        </p:blipFill>
        <p:spPr bwMode="auto">
          <a:xfrm>
            <a:off x="11221854" y="4333130"/>
            <a:ext cx="840354" cy="525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mysql logo transparent">
            <a:extLst>
              <a:ext uri="{FF2B5EF4-FFF2-40B4-BE49-F238E27FC236}">
                <a16:creationId xmlns:a16="http://schemas.microsoft.com/office/drawing/2014/main" id="{53B68B7F-CB28-42CD-B8F6-CF3D6322A7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62582" y="4829385"/>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98535BC9-4C0B-491D-AD99-5B9CB3289D10}"/>
              </a:ext>
            </a:extLst>
          </p:cNvPr>
          <p:cNvPicPr>
            <a:picLocks noChangeAspect="1"/>
          </p:cNvPicPr>
          <p:nvPr/>
        </p:nvPicPr>
        <p:blipFill>
          <a:blip r:embed="rId12"/>
          <a:stretch>
            <a:fillRect/>
          </a:stretch>
        </p:blipFill>
        <p:spPr>
          <a:xfrm>
            <a:off x="7742760" y="4041034"/>
            <a:ext cx="827782" cy="671823"/>
          </a:xfrm>
          <a:prstGeom prst="rect">
            <a:avLst/>
          </a:prstGeom>
        </p:spPr>
      </p:pic>
      <p:pic>
        <p:nvPicPr>
          <p:cNvPr id="50" name="Picture 49">
            <a:extLst>
              <a:ext uri="{FF2B5EF4-FFF2-40B4-BE49-F238E27FC236}">
                <a16:creationId xmlns:a16="http://schemas.microsoft.com/office/drawing/2014/main" id="{F2764257-48ED-4AEC-907E-AD53A66D31A9}"/>
              </a:ext>
            </a:extLst>
          </p:cNvPr>
          <p:cNvPicPr>
            <a:picLocks noChangeAspect="1"/>
          </p:cNvPicPr>
          <p:nvPr/>
        </p:nvPicPr>
        <p:blipFill>
          <a:blip r:embed="rId13"/>
          <a:stretch>
            <a:fillRect/>
          </a:stretch>
        </p:blipFill>
        <p:spPr>
          <a:xfrm>
            <a:off x="7758343" y="5289174"/>
            <a:ext cx="785285" cy="873107"/>
          </a:xfrm>
          <a:prstGeom prst="rect">
            <a:avLst/>
          </a:prstGeom>
        </p:spPr>
      </p:pic>
      <p:pic>
        <p:nvPicPr>
          <p:cNvPr id="51" name="Picture 2" descr="Image result for linux logo transparent">
            <a:extLst>
              <a:ext uri="{FF2B5EF4-FFF2-40B4-BE49-F238E27FC236}">
                <a16:creationId xmlns:a16="http://schemas.microsoft.com/office/drawing/2014/main" id="{007140BE-8A07-4101-B7AF-F3A236F96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260" y="4888338"/>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Image result for java logo transparent">
            <a:extLst>
              <a:ext uri="{FF2B5EF4-FFF2-40B4-BE49-F238E27FC236}">
                <a16:creationId xmlns:a16="http://schemas.microsoft.com/office/drawing/2014/main" id="{B00820C0-1807-4944-8E09-5D23068955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3125" y="4845293"/>
            <a:ext cx="622284" cy="6222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Image result for mysql logo transparent">
            <a:extLst>
              <a:ext uri="{FF2B5EF4-FFF2-40B4-BE49-F238E27FC236}">
                <a16:creationId xmlns:a16="http://schemas.microsoft.com/office/drawing/2014/main" id="{A1CFD049-30BD-4144-8200-7AB9E3A345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28777" y="2884022"/>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C6903EB6-16C6-488F-8D3B-371A2B8989D5}"/>
              </a:ext>
            </a:extLst>
          </p:cNvPr>
          <p:cNvPicPr>
            <a:picLocks noChangeAspect="1"/>
          </p:cNvPicPr>
          <p:nvPr/>
        </p:nvPicPr>
        <p:blipFill>
          <a:blip r:embed="rId12"/>
          <a:stretch>
            <a:fillRect/>
          </a:stretch>
        </p:blipFill>
        <p:spPr>
          <a:xfrm>
            <a:off x="11108955" y="2095671"/>
            <a:ext cx="827782" cy="671823"/>
          </a:xfrm>
          <a:prstGeom prst="rect">
            <a:avLst/>
          </a:prstGeom>
        </p:spPr>
      </p:pic>
      <p:pic>
        <p:nvPicPr>
          <p:cNvPr id="57" name="Picture 56">
            <a:extLst>
              <a:ext uri="{FF2B5EF4-FFF2-40B4-BE49-F238E27FC236}">
                <a16:creationId xmlns:a16="http://schemas.microsoft.com/office/drawing/2014/main" id="{96751224-74C4-4032-B544-BA5A37C1FF3B}"/>
              </a:ext>
            </a:extLst>
          </p:cNvPr>
          <p:cNvPicPr>
            <a:picLocks noChangeAspect="1"/>
          </p:cNvPicPr>
          <p:nvPr/>
        </p:nvPicPr>
        <p:blipFill>
          <a:blip r:embed="rId13"/>
          <a:stretch>
            <a:fillRect/>
          </a:stretch>
        </p:blipFill>
        <p:spPr>
          <a:xfrm>
            <a:off x="11124538" y="3343811"/>
            <a:ext cx="785285" cy="873107"/>
          </a:xfrm>
          <a:prstGeom prst="rect">
            <a:avLst/>
          </a:prstGeom>
        </p:spPr>
      </p:pic>
      <p:pic>
        <p:nvPicPr>
          <p:cNvPr id="58" name="Picture 10" descr="https://www.packet.net/media/images/m7S2-kubernetes.png">
            <a:extLst>
              <a:ext uri="{FF2B5EF4-FFF2-40B4-BE49-F238E27FC236}">
                <a16:creationId xmlns:a16="http://schemas.microsoft.com/office/drawing/2014/main" id="{3DF0AB0B-966A-46B2-94C1-517F2FF634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31325"/>
          <a:stretch/>
        </p:blipFill>
        <p:spPr bwMode="auto">
          <a:xfrm>
            <a:off x="11049729" y="4967106"/>
            <a:ext cx="1061090" cy="64413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mage result for Logic Apps Logo">
            <a:extLst>
              <a:ext uri="{FF2B5EF4-FFF2-40B4-BE49-F238E27FC236}">
                <a16:creationId xmlns:a16="http://schemas.microsoft.com/office/drawing/2014/main" id="{2BD402AA-1467-4A95-A249-C9468AC2EB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8137" y="4541923"/>
            <a:ext cx="1152580" cy="60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03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dirty="0"/>
              <a:t>Microsoft Azure </a:t>
            </a:r>
            <a:r>
              <a:rPr lang="en-US" dirty="0" err="1"/>
              <a:t>Serverless</a:t>
            </a:r>
            <a:r>
              <a:rPr lang="en-US" dirty="0"/>
              <a:t> Platform</a:t>
            </a:r>
          </a:p>
        </p:txBody>
      </p:sp>
      <p:sp>
        <p:nvSpPr>
          <p:cNvPr id="59" name="Rectangle 58">
            <a:extLst>
              <a:ext uri="{FF2B5EF4-FFF2-40B4-BE49-F238E27FC236}">
                <a16:creationId xmlns:a16="http://schemas.microsoft.com/office/drawing/2014/main" id="{D7DC099C-0AD6-42EF-ABC5-55444B797121}"/>
              </a:ext>
            </a:extLst>
          </p:cNvPr>
          <p:cNvSpPr/>
          <p:nvPr/>
        </p:nvSpPr>
        <p:spPr bwMode="auto">
          <a:xfrm>
            <a:off x="274639" y="1235075"/>
            <a:ext cx="2803524" cy="5410200"/>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Events</a:t>
            </a:r>
          </a:p>
        </p:txBody>
      </p:sp>
      <p:sp>
        <p:nvSpPr>
          <p:cNvPr id="60" name="Rectangle 59">
            <a:extLst>
              <a:ext uri="{FF2B5EF4-FFF2-40B4-BE49-F238E27FC236}">
                <a16:creationId xmlns:a16="http://schemas.microsoft.com/office/drawing/2014/main" id="{ABE2E34D-D322-4383-823F-7553EE647111}"/>
              </a:ext>
            </a:extLst>
          </p:cNvPr>
          <p:cNvSpPr/>
          <p:nvPr/>
        </p:nvSpPr>
        <p:spPr bwMode="auto">
          <a:xfrm>
            <a:off x="4011612" y="2797175"/>
            <a:ext cx="1865312" cy="2288912"/>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mn-ea"/>
                <a:cs typeface="Segoe UI" pitchFamily="34" charset="0"/>
              </a:rPr>
              <a:t>Event Grid</a:t>
            </a:r>
          </a:p>
        </p:txBody>
      </p:sp>
      <p:sp>
        <p:nvSpPr>
          <p:cNvPr id="61" name="Rectangle 60">
            <a:extLst>
              <a:ext uri="{FF2B5EF4-FFF2-40B4-BE49-F238E27FC236}">
                <a16:creationId xmlns:a16="http://schemas.microsoft.com/office/drawing/2014/main" id="{58A6B6AB-4BE9-4FA4-BAD9-A66A424C4DB0}"/>
              </a:ext>
            </a:extLst>
          </p:cNvPr>
          <p:cNvSpPr/>
          <p:nvPr/>
        </p:nvSpPr>
        <p:spPr bwMode="auto">
          <a:xfrm>
            <a:off x="6810373" y="1235075"/>
            <a:ext cx="5408613" cy="5410200"/>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BAA9B17-CE37-424A-A6F6-8F47F91E7714}"/>
              </a:ext>
            </a:extLst>
          </p:cNvPr>
          <p:cNvGrpSpPr/>
          <p:nvPr/>
        </p:nvGrpSpPr>
        <p:grpSpPr>
          <a:xfrm>
            <a:off x="457519" y="1835937"/>
            <a:ext cx="2439606" cy="886968"/>
            <a:chOff x="457519" y="1835937"/>
            <a:chExt cx="2439606" cy="886968"/>
          </a:xfrm>
        </p:grpSpPr>
        <p:sp>
          <p:nvSpPr>
            <p:cNvPr id="62" name="Rectangle 61">
              <a:extLst>
                <a:ext uri="{FF2B5EF4-FFF2-40B4-BE49-F238E27FC236}">
                  <a16:creationId xmlns:a16="http://schemas.microsoft.com/office/drawing/2014/main" id="{8D197302-B059-43FD-B1E9-34284FD32CB2}"/>
                </a:ext>
              </a:extLst>
            </p:cNvPr>
            <p:cNvSpPr/>
            <p:nvPr/>
          </p:nvSpPr>
          <p:spPr bwMode="auto">
            <a:xfrm>
              <a:off x="457519" y="1835937"/>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Blob Storage</a:t>
              </a:r>
            </a:p>
          </p:txBody>
        </p:sp>
        <p:pic>
          <p:nvPicPr>
            <p:cNvPr id="91" name="Picture 90" descr="A close up of a logo&#10;&#10;Description generated with very high confidence">
              <a:extLst>
                <a:ext uri="{FF2B5EF4-FFF2-40B4-BE49-F238E27FC236}">
                  <a16:creationId xmlns:a16="http://schemas.microsoft.com/office/drawing/2014/main" id="{A354C971-D8A4-4C64-AD09-D7B04B30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31" y="2002054"/>
              <a:ext cx="640080" cy="554735"/>
            </a:xfrm>
            <a:prstGeom prst="rect">
              <a:avLst/>
            </a:prstGeom>
          </p:spPr>
        </p:pic>
      </p:grpSp>
      <p:grpSp>
        <p:nvGrpSpPr>
          <p:cNvPr id="133" name="Group 132">
            <a:extLst>
              <a:ext uri="{FF2B5EF4-FFF2-40B4-BE49-F238E27FC236}">
                <a16:creationId xmlns:a16="http://schemas.microsoft.com/office/drawing/2014/main" id="{482B374C-DED2-4964-8B19-9FF1ACB805CA}"/>
              </a:ext>
            </a:extLst>
          </p:cNvPr>
          <p:cNvGrpSpPr/>
          <p:nvPr/>
        </p:nvGrpSpPr>
        <p:grpSpPr>
          <a:xfrm>
            <a:off x="457519" y="2771370"/>
            <a:ext cx="2439606" cy="886968"/>
            <a:chOff x="457519" y="2771370"/>
            <a:chExt cx="2439606" cy="886968"/>
          </a:xfrm>
        </p:grpSpPr>
        <p:sp>
          <p:nvSpPr>
            <p:cNvPr id="67" name="Rectangle 66">
              <a:extLst>
                <a:ext uri="{FF2B5EF4-FFF2-40B4-BE49-F238E27FC236}">
                  <a16:creationId xmlns:a16="http://schemas.microsoft.com/office/drawing/2014/main" id="{108D490F-9C33-4DEA-BCE0-C850C1A8EDBB}"/>
                </a:ext>
              </a:extLst>
            </p:cNvPr>
            <p:cNvSpPr/>
            <p:nvPr/>
          </p:nvSpPr>
          <p:spPr bwMode="auto">
            <a:xfrm>
              <a:off x="457519" y="2771370"/>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Resource Groups</a:t>
              </a:r>
            </a:p>
          </p:txBody>
        </p:sp>
        <p:pic>
          <p:nvPicPr>
            <p:cNvPr id="93" name="Picture 92" descr="A close up of a logo&#10;&#10;Description generated with very high confidence">
              <a:extLst>
                <a:ext uri="{FF2B5EF4-FFF2-40B4-BE49-F238E27FC236}">
                  <a16:creationId xmlns:a16="http://schemas.microsoft.com/office/drawing/2014/main" id="{F5F2C16F-CE39-4D45-9D6A-F71BDB94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51" y="2992171"/>
              <a:ext cx="548640" cy="445367"/>
            </a:xfrm>
            <a:prstGeom prst="rect">
              <a:avLst/>
            </a:prstGeom>
          </p:spPr>
        </p:pic>
      </p:grpSp>
      <p:grpSp>
        <p:nvGrpSpPr>
          <p:cNvPr id="134" name="Group 133">
            <a:extLst>
              <a:ext uri="{FF2B5EF4-FFF2-40B4-BE49-F238E27FC236}">
                <a16:creationId xmlns:a16="http://schemas.microsoft.com/office/drawing/2014/main" id="{0409B328-8F00-46D2-BEF4-117DC8023E3E}"/>
              </a:ext>
            </a:extLst>
          </p:cNvPr>
          <p:cNvGrpSpPr/>
          <p:nvPr/>
        </p:nvGrpSpPr>
        <p:grpSpPr>
          <a:xfrm>
            <a:off x="457519" y="3706803"/>
            <a:ext cx="2439606" cy="886968"/>
            <a:chOff x="457519" y="3706803"/>
            <a:chExt cx="2439606" cy="886968"/>
          </a:xfrm>
        </p:grpSpPr>
        <p:sp>
          <p:nvSpPr>
            <p:cNvPr id="68" name="Rectangle 67">
              <a:extLst>
                <a:ext uri="{FF2B5EF4-FFF2-40B4-BE49-F238E27FC236}">
                  <a16:creationId xmlns:a16="http://schemas.microsoft.com/office/drawing/2014/main" id="{392A00CA-9A66-428D-AAC3-1C8E034FE36A}"/>
                </a:ext>
              </a:extLst>
            </p:cNvPr>
            <p:cNvSpPr/>
            <p:nvPr/>
          </p:nvSpPr>
          <p:spPr bwMode="auto">
            <a:xfrm>
              <a:off x="457519" y="3706803"/>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Azure Subscriptions</a:t>
              </a:r>
            </a:p>
          </p:txBody>
        </p:sp>
        <p:pic>
          <p:nvPicPr>
            <p:cNvPr id="95" name="Picture 94" descr="A close up of a logo&#10;&#10;Description generated with very high confidence">
              <a:extLst>
                <a:ext uri="{FF2B5EF4-FFF2-40B4-BE49-F238E27FC236}">
                  <a16:creationId xmlns:a16="http://schemas.microsoft.com/office/drawing/2014/main" id="{8AC0C3AF-A12D-4CCB-8379-274F4423F7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31" y="3913709"/>
              <a:ext cx="640080" cy="473157"/>
            </a:xfrm>
            <a:prstGeom prst="rect">
              <a:avLst/>
            </a:prstGeom>
          </p:spPr>
        </p:pic>
      </p:grpSp>
      <p:grpSp>
        <p:nvGrpSpPr>
          <p:cNvPr id="136" name="Group 135">
            <a:extLst>
              <a:ext uri="{FF2B5EF4-FFF2-40B4-BE49-F238E27FC236}">
                <a16:creationId xmlns:a16="http://schemas.microsoft.com/office/drawing/2014/main" id="{CAEBDEA6-1685-4216-A29F-A221DB5E8988}"/>
              </a:ext>
            </a:extLst>
          </p:cNvPr>
          <p:cNvGrpSpPr/>
          <p:nvPr/>
        </p:nvGrpSpPr>
        <p:grpSpPr>
          <a:xfrm>
            <a:off x="457519" y="5577668"/>
            <a:ext cx="2439606" cy="886968"/>
            <a:chOff x="457519" y="5577668"/>
            <a:chExt cx="2439606" cy="886968"/>
          </a:xfrm>
        </p:grpSpPr>
        <p:sp>
          <p:nvSpPr>
            <p:cNvPr id="70" name="Rectangle 69">
              <a:extLst>
                <a:ext uri="{FF2B5EF4-FFF2-40B4-BE49-F238E27FC236}">
                  <a16:creationId xmlns:a16="http://schemas.microsoft.com/office/drawing/2014/main" id="{B8C6A24C-FCC4-4934-8DA7-148780E32794}"/>
                </a:ext>
              </a:extLst>
            </p:cNvPr>
            <p:cNvSpPr/>
            <p:nvPr/>
          </p:nvSpPr>
          <p:spPr bwMode="auto">
            <a:xfrm>
              <a:off x="457519" y="5577668"/>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Custom Events (anything)</a:t>
              </a:r>
            </a:p>
          </p:txBody>
        </p:sp>
        <p:pic>
          <p:nvPicPr>
            <p:cNvPr id="97" name="Picture 96" descr="A close up of a logo&#10;&#10;Description generated with very high confidence">
              <a:extLst>
                <a:ext uri="{FF2B5EF4-FFF2-40B4-BE49-F238E27FC236}">
                  <a16:creationId xmlns:a16="http://schemas.microsoft.com/office/drawing/2014/main" id="{6397B923-4A99-411D-AF68-ABB2C31A0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96" y="5749318"/>
              <a:ext cx="548640" cy="565521"/>
            </a:xfrm>
            <a:prstGeom prst="rect">
              <a:avLst/>
            </a:prstGeom>
          </p:spPr>
        </p:pic>
      </p:grpSp>
      <p:grpSp>
        <p:nvGrpSpPr>
          <p:cNvPr id="135" name="Group 134">
            <a:extLst>
              <a:ext uri="{FF2B5EF4-FFF2-40B4-BE49-F238E27FC236}">
                <a16:creationId xmlns:a16="http://schemas.microsoft.com/office/drawing/2014/main" id="{99DFA4B4-2366-4CFD-A5AD-E97703D4E2C2}"/>
              </a:ext>
            </a:extLst>
          </p:cNvPr>
          <p:cNvGrpSpPr/>
          <p:nvPr/>
        </p:nvGrpSpPr>
        <p:grpSpPr>
          <a:xfrm>
            <a:off x="457519" y="4642236"/>
            <a:ext cx="2439606" cy="886968"/>
            <a:chOff x="457519" y="4642236"/>
            <a:chExt cx="2439606" cy="886968"/>
          </a:xfrm>
        </p:grpSpPr>
        <p:sp>
          <p:nvSpPr>
            <p:cNvPr id="69" name="Rectangle 68">
              <a:extLst>
                <a:ext uri="{FF2B5EF4-FFF2-40B4-BE49-F238E27FC236}">
                  <a16:creationId xmlns:a16="http://schemas.microsoft.com/office/drawing/2014/main" id="{0FA47A78-028C-4830-9B94-A7922A498CD4}"/>
                </a:ext>
              </a:extLst>
            </p:cNvPr>
            <p:cNvSpPr/>
            <p:nvPr/>
          </p:nvSpPr>
          <p:spPr bwMode="auto">
            <a:xfrm>
              <a:off x="457519" y="4642236"/>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Event Hubs</a:t>
              </a:r>
            </a:p>
          </p:txBody>
        </p:sp>
        <p:grpSp>
          <p:nvGrpSpPr>
            <p:cNvPr id="111" name="Group 110">
              <a:extLst>
                <a:ext uri="{FF2B5EF4-FFF2-40B4-BE49-F238E27FC236}">
                  <a16:creationId xmlns:a16="http://schemas.microsoft.com/office/drawing/2014/main" id="{2EEA06D5-1DD4-4C27-939F-F89E1A91866F}"/>
                </a:ext>
              </a:extLst>
            </p:cNvPr>
            <p:cNvGrpSpPr>
              <a:grpSpLocks noChangeAspect="1"/>
            </p:cNvGrpSpPr>
            <p:nvPr/>
          </p:nvGrpSpPr>
          <p:grpSpPr>
            <a:xfrm>
              <a:off x="629651" y="4758193"/>
              <a:ext cx="548640" cy="555209"/>
              <a:chOff x="-649288" y="6227758"/>
              <a:chExt cx="265113" cy="268287"/>
            </a:xfrm>
          </p:grpSpPr>
          <p:sp>
            <p:nvSpPr>
              <p:cNvPr id="102" name="Freeform 5">
                <a:extLst>
                  <a:ext uri="{FF2B5EF4-FFF2-40B4-BE49-F238E27FC236}">
                    <a16:creationId xmlns:a16="http://schemas.microsoft.com/office/drawing/2014/main" id="{7CFCD2AF-322F-4D7D-8534-469161528A1B}"/>
                  </a:ext>
                </a:extLst>
              </p:cNvPr>
              <p:cNvSpPr>
                <a:spLocks/>
              </p:cNvSpPr>
              <p:nvPr/>
            </p:nvSpPr>
            <p:spPr bwMode="auto">
              <a:xfrm>
                <a:off x="-530225" y="6318245"/>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3" name="Freeform 6">
                <a:extLst>
                  <a:ext uri="{FF2B5EF4-FFF2-40B4-BE49-F238E27FC236}">
                    <a16:creationId xmlns:a16="http://schemas.microsoft.com/office/drawing/2014/main" id="{B386F195-D3B8-4304-B7A0-860AEFB42924}"/>
                  </a:ext>
                </a:extLst>
              </p:cNvPr>
              <p:cNvSpPr>
                <a:spLocks/>
              </p:cNvSpPr>
              <p:nvPr/>
            </p:nvSpPr>
            <p:spPr bwMode="auto">
              <a:xfrm>
                <a:off x="-465138" y="6345233"/>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Freeform 7">
                <a:extLst>
                  <a:ext uri="{FF2B5EF4-FFF2-40B4-BE49-F238E27FC236}">
                    <a16:creationId xmlns:a16="http://schemas.microsoft.com/office/drawing/2014/main" id="{2BFD43ED-314F-4C1C-99A1-337C3018298F}"/>
                  </a:ext>
                </a:extLst>
              </p:cNvPr>
              <p:cNvSpPr>
                <a:spLocks/>
              </p:cNvSpPr>
              <p:nvPr/>
            </p:nvSpPr>
            <p:spPr bwMode="auto">
              <a:xfrm>
                <a:off x="-530225" y="6372220"/>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Freeform 8">
                <a:extLst>
                  <a:ext uri="{FF2B5EF4-FFF2-40B4-BE49-F238E27FC236}">
                    <a16:creationId xmlns:a16="http://schemas.microsoft.com/office/drawing/2014/main" id="{E03D9E08-EFA7-4825-A7CA-0B69D2BE7C34}"/>
                  </a:ext>
                </a:extLst>
              </p:cNvPr>
              <p:cNvSpPr>
                <a:spLocks/>
              </p:cNvSpPr>
              <p:nvPr/>
            </p:nvSpPr>
            <p:spPr bwMode="auto">
              <a:xfrm>
                <a:off x="-593725" y="6289670"/>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6" name="Freeform 9">
                <a:extLst>
                  <a:ext uri="{FF2B5EF4-FFF2-40B4-BE49-F238E27FC236}">
                    <a16:creationId xmlns:a16="http://schemas.microsoft.com/office/drawing/2014/main" id="{47A716DD-7A62-44B4-BF99-CBFF14B41279}"/>
                  </a:ext>
                </a:extLst>
              </p:cNvPr>
              <p:cNvSpPr>
                <a:spLocks/>
              </p:cNvSpPr>
              <p:nvPr/>
            </p:nvSpPr>
            <p:spPr bwMode="auto">
              <a:xfrm>
                <a:off x="-649288" y="6227758"/>
                <a:ext cx="263525"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7" name="Freeform 10">
                <a:extLst>
                  <a:ext uri="{FF2B5EF4-FFF2-40B4-BE49-F238E27FC236}">
                    <a16:creationId xmlns:a16="http://schemas.microsoft.com/office/drawing/2014/main" id="{A0080346-80AE-4A69-AC44-05FE02DA339B}"/>
                  </a:ext>
                </a:extLst>
              </p:cNvPr>
              <p:cNvSpPr>
                <a:spLocks/>
              </p:cNvSpPr>
              <p:nvPr/>
            </p:nvSpPr>
            <p:spPr bwMode="auto">
              <a:xfrm>
                <a:off x="-647700" y="6432545"/>
                <a:ext cx="263525" cy="63500"/>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8" name="Freeform 11">
                <a:extLst>
                  <a:ext uri="{FF2B5EF4-FFF2-40B4-BE49-F238E27FC236}">
                    <a16:creationId xmlns:a16="http://schemas.microsoft.com/office/drawing/2014/main" id="{BDE47198-C89D-408D-B42E-EDF1E0BABC1F}"/>
                  </a:ext>
                </a:extLst>
              </p:cNvPr>
              <p:cNvSpPr>
                <a:spLocks/>
              </p:cNvSpPr>
              <p:nvPr/>
            </p:nvSpPr>
            <p:spPr bwMode="auto">
              <a:xfrm>
                <a:off x="-593725" y="6343645"/>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9" name="Freeform 12">
                <a:extLst>
                  <a:ext uri="{FF2B5EF4-FFF2-40B4-BE49-F238E27FC236}">
                    <a16:creationId xmlns:a16="http://schemas.microsoft.com/office/drawing/2014/main" id="{F94135D5-38D2-4007-AF6C-8A5155FDDFF4}"/>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40" name="Group 139">
            <a:extLst>
              <a:ext uri="{FF2B5EF4-FFF2-40B4-BE49-F238E27FC236}">
                <a16:creationId xmlns:a16="http://schemas.microsoft.com/office/drawing/2014/main" id="{CE772E1A-C4F9-42F7-9387-340304E10444}"/>
              </a:ext>
            </a:extLst>
          </p:cNvPr>
          <p:cNvGrpSpPr/>
          <p:nvPr/>
        </p:nvGrpSpPr>
        <p:grpSpPr>
          <a:xfrm>
            <a:off x="4193667" y="3404722"/>
            <a:ext cx="1499616" cy="1499616"/>
            <a:chOff x="4193667" y="3404722"/>
            <a:chExt cx="1499616" cy="1499616"/>
          </a:xfrm>
        </p:grpSpPr>
        <p:sp>
          <p:nvSpPr>
            <p:cNvPr id="72" name="Rectangle 71">
              <a:extLst>
                <a:ext uri="{FF2B5EF4-FFF2-40B4-BE49-F238E27FC236}">
                  <a16:creationId xmlns:a16="http://schemas.microsoft.com/office/drawing/2014/main" id="{32190E03-F8D5-47F7-AC58-D9FBAA379B2A}"/>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113" name="Picture 112" descr="A close up of a logo&#10;&#10;Description generated with very high confidence">
              <a:extLst>
                <a:ext uri="{FF2B5EF4-FFF2-40B4-BE49-F238E27FC236}">
                  <a16:creationId xmlns:a16="http://schemas.microsoft.com/office/drawing/2014/main" id="{9E3DAC4F-5CF4-46C3-A3D9-50464683D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grpSp>
        <p:nvGrpSpPr>
          <p:cNvPr id="137" name="Group 136">
            <a:extLst>
              <a:ext uri="{FF2B5EF4-FFF2-40B4-BE49-F238E27FC236}">
                <a16:creationId xmlns:a16="http://schemas.microsoft.com/office/drawing/2014/main" id="{B6ADD6B7-F7B1-474B-94BE-6BB6DC341A67}"/>
              </a:ext>
            </a:extLst>
          </p:cNvPr>
          <p:cNvGrpSpPr/>
          <p:nvPr/>
        </p:nvGrpSpPr>
        <p:grpSpPr>
          <a:xfrm>
            <a:off x="6990935" y="1842621"/>
            <a:ext cx="5047488" cy="1508760"/>
            <a:chOff x="6990935" y="1842621"/>
            <a:chExt cx="5047488" cy="1508760"/>
          </a:xfrm>
        </p:grpSpPr>
        <p:sp>
          <p:nvSpPr>
            <p:cNvPr id="74" name="Rectangle 73">
              <a:extLst>
                <a:ext uri="{FF2B5EF4-FFF2-40B4-BE49-F238E27FC236}">
                  <a16:creationId xmlns:a16="http://schemas.microsoft.com/office/drawing/2014/main" id="{512F703C-BAF8-4117-B15F-E502E6D92FC2}"/>
                </a:ext>
              </a:extLst>
            </p:cNvPr>
            <p:cNvSpPr/>
            <p:nvPr/>
          </p:nvSpPr>
          <p:spPr bwMode="auto">
            <a:xfrm>
              <a:off x="6990935" y="1842621"/>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 Code</a:t>
              </a:r>
            </a:p>
          </p:txBody>
        </p:sp>
        <p:grpSp>
          <p:nvGrpSpPr>
            <p:cNvPr id="120" name="Group 119">
              <a:extLst>
                <a:ext uri="{FF2B5EF4-FFF2-40B4-BE49-F238E27FC236}">
                  <a16:creationId xmlns:a16="http://schemas.microsoft.com/office/drawing/2014/main" id="{63D9444C-273E-40DB-A224-168E1F08A762}"/>
                </a:ext>
              </a:extLst>
            </p:cNvPr>
            <p:cNvGrpSpPr/>
            <p:nvPr/>
          </p:nvGrpSpPr>
          <p:grpSpPr>
            <a:xfrm>
              <a:off x="10031533" y="2016314"/>
              <a:ext cx="994533" cy="1191796"/>
              <a:chOff x="10708376" y="2016314"/>
              <a:chExt cx="994533" cy="1191796"/>
            </a:xfrm>
          </p:grpSpPr>
          <p:pic>
            <p:nvPicPr>
              <p:cNvPr id="85" name="Picture 84">
                <a:extLst>
                  <a:ext uri="{FF2B5EF4-FFF2-40B4-BE49-F238E27FC236}">
                    <a16:creationId xmlns:a16="http://schemas.microsoft.com/office/drawing/2014/main" id="{3FDE5828-7E21-4347-AA73-66077ED86C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08376" y="2016314"/>
                <a:ext cx="994533" cy="914400"/>
              </a:xfrm>
              <a:prstGeom prst="rect">
                <a:avLst/>
              </a:prstGeom>
            </p:spPr>
          </p:pic>
          <p:sp>
            <p:nvSpPr>
              <p:cNvPr id="114" name="TextBox 113">
                <a:extLst>
                  <a:ext uri="{FF2B5EF4-FFF2-40B4-BE49-F238E27FC236}">
                    <a16:creationId xmlns:a16="http://schemas.microsoft.com/office/drawing/2014/main" id="{6C499BBD-6EBC-4938-88D3-A4E49581F861}"/>
                  </a:ext>
                </a:extLst>
              </p:cNvPr>
              <p:cNvSpPr txBox="1"/>
              <p:nvPr/>
            </p:nvSpPr>
            <p:spPr>
              <a:xfrm>
                <a:off x="10722177" y="2921878"/>
                <a:ext cx="966931" cy="286232"/>
              </a:xfrm>
              <a:prstGeom prst="rect">
                <a:avLst/>
              </a:prstGeom>
              <a:noFill/>
            </p:spPr>
            <p:txBody>
              <a:bodyPr wrap="none" lIns="91440" tIns="45720" rIns="91440" bIns="4572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Functions</a:t>
                </a:r>
              </a:p>
            </p:txBody>
          </p:sp>
        </p:grpSp>
      </p:grpSp>
      <p:grpSp>
        <p:nvGrpSpPr>
          <p:cNvPr id="139" name="Group 138">
            <a:extLst>
              <a:ext uri="{FF2B5EF4-FFF2-40B4-BE49-F238E27FC236}">
                <a16:creationId xmlns:a16="http://schemas.microsoft.com/office/drawing/2014/main" id="{A0EF1D2F-B163-4B4C-863D-6EB5F6F5F999}"/>
              </a:ext>
            </a:extLst>
          </p:cNvPr>
          <p:cNvGrpSpPr/>
          <p:nvPr/>
        </p:nvGrpSpPr>
        <p:grpSpPr>
          <a:xfrm>
            <a:off x="6990935" y="4965700"/>
            <a:ext cx="5047488" cy="1508760"/>
            <a:chOff x="6990935" y="4965700"/>
            <a:chExt cx="5047488" cy="1508760"/>
          </a:xfrm>
        </p:grpSpPr>
        <p:sp>
          <p:nvSpPr>
            <p:cNvPr id="76" name="Rectangle 75">
              <a:extLst>
                <a:ext uri="{FF2B5EF4-FFF2-40B4-BE49-F238E27FC236}">
                  <a16:creationId xmlns:a16="http://schemas.microsoft.com/office/drawing/2014/main" id="{FC5D3F05-E947-4456-8E03-3507D58FB77D}"/>
                </a:ext>
              </a:extLst>
            </p:cNvPr>
            <p:cNvSpPr/>
            <p:nvPr/>
          </p:nvSpPr>
          <p:spPr bwMode="auto">
            <a:xfrm>
              <a:off x="6990935" y="4965700"/>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Other services</a:t>
              </a:r>
              <a:b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applications</a:t>
              </a:r>
            </a:p>
          </p:txBody>
        </p:sp>
        <p:grpSp>
          <p:nvGrpSpPr>
            <p:cNvPr id="119" name="Group 118">
              <a:extLst>
                <a:ext uri="{FF2B5EF4-FFF2-40B4-BE49-F238E27FC236}">
                  <a16:creationId xmlns:a16="http://schemas.microsoft.com/office/drawing/2014/main" id="{FFE913DB-66F0-4D5F-878F-6E7471898DFF}"/>
                </a:ext>
              </a:extLst>
            </p:cNvPr>
            <p:cNvGrpSpPr/>
            <p:nvPr/>
          </p:nvGrpSpPr>
          <p:grpSpPr>
            <a:xfrm>
              <a:off x="9274085" y="5169733"/>
              <a:ext cx="1153457" cy="1230215"/>
              <a:chOff x="9274085" y="5169733"/>
              <a:chExt cx="1153457" cy="1230215"/>
            </a:xfrm>
          </p:grpSpPr>
          <p:pic>
            <p:nvPicPr>
              <p:cNvPr id="87" name="Picture 86" descr="A close up of a logo&#10;&#10;Description generated with very high confidence">
                <a:extLst>
                  <a:ext uri="{FF2B5EF4-FFF2-40B4-BE49-F238E27FC236}">
                    <a16:creationId xmlns:a16="http://schemas.microsoft.com/office/drawing/2014/main" id="{61CE4973-495C-4D7E-BE41-724C66520F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62192" y="5169733"/>
                <a:ext cx="777242" cy="704089"/>
              </a:xfrm>
              <a:prstGeom prst="rect">
                <a:avLst/>
              </a:prstGeom>
            </p:spPr>
          </p:pic>
          <p:sp>
            <p:nvSpPr>
              <p:cNvPr id="116" name="TextBox 115">
                <a:extLst>
                  <a:ext uri="{FF2B5EF4-FFF2-40B4-BE49-F238E27FC236}">
                    <a16:creationId xmlns:a16="http://schemas.microsoft.com/office/drawing/2014/main" id="{847ADA6B-2DCE-481E-A7AB-9C0C3F289CCC}"/>
                  </a:ext>
                </a:extLst>
              </p:cNvPr>
              <p:cNvSpPr txBox="1"/>
              <p:nvPr/>
            </p:nvSpPr>
            <p:spPr>
              <a:xfrm>
                <a:off x="9274085" y="5919817"/>
                <a:ext cx="1153457" cy="480131"/>
              </a:xfrm>
              <a:prstGeom prst="rect">
                <a:avLst/>
              </a:prstGeom>
              <a:noFill/>
            </p:spPr>
            <p:txBody>
              <a:bodyPr wrap="none" lIns="91440" tIns="45720" rIns="91440" bIns="4572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Automation</a:t>
                </a:r>
              </a:p>
            </p:txBody>
          </p:sp>
        </p:grpSp>
        <p:grpSp>
          <p:nvGrpSpPr>
            <p:cNvPr id="118" name="Group 117">
              <a:extLst>
                <a:ext uri="{FF2B5EF4-FFF2-40B4-BE49-F238E27FC236}">
                  <a16:creationId xmlns:a16="http://schemas.microsoft.com/office/drawing/2014/main" id="{98CBC539-356C-4C68-9D1E-0CAB41A356CA}"/>
                </a:ext>
              </a:extLst>
            </p:cNvPr>
            <p:cNvGrpSpPr/>
            <p:nvPr/>
          </p:nvGrpSpPr>
          <p:grpSpPr>
            <a:xfrm>
              <a:off x="10668347" y="5100587"/>
              <a:ext cx="1074590" cy="1278621"/>
              <a:chOff x="10680165" y="5100587"/>
              <a:chExt cx="1074590" cy="1278621"/>
            </a:xfrm>
          </p:grpSpPr>
          <p:pic>
            <p:nvPicPr>
              <p:cNvPr id="89" name="Picture 88" descr="A close up of a logo&#10;&#10;Description generated with very high confidence">
                <a:extLst>
                  <a:ext uri="{FF2B5EF4-FFF2-40B4-BE49-F238E27FC236}">
                    <a16:creationId xmlns:a16="http://schemas.microsoft.com/office/drawing/2014/main" id="{57E18B2B-96C0-48CB-A865-842B2364E6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28839" y="5100587"/>
                <a:ext cx="777242" cy="725425"/>
              </a:xfrm>
              <a:prstGeom prst="rect">
                <a:avLst/>
              </a:prstGeom>
            </p:spPr>
          </p:pic>
          <p:sp>
            <p:nvSpPr>
              <p:cNvPr id="117" name="TextBox 116">
                <a:extLst>
                  <a:ext uri="{FF2B5EF4-FFF2-40B4-BE49-F238E27FC236}">
                    <a16:creationId xmlns:a16="http://schemas.microsoft.com/office/drawing/2014/main" id="{4E87DDBA-DB89-4A7B-9102-C2AE762F35FB}"/>
                  </a:ext>
                </a:extLst>
              </p:cNvPr>
              <p:cNvSpPr txBox="1"/>
              <p:nvPr/>
            </p:nvSpPr>
            <p:spPr>
              <a:xfrm>
                <a:off x="10680165" y="5899077"/>
                <a:ext cx="1074590" cy="480131"/>
              </a:xfrm>
              <a:prstGeom prst="rect">
                <a:avLst/>
              </a:prstGeom>
              <a:noFill/>
            </p:spPr>
            <p:txBody>
              <a:bodyPr wrap="none" lIns="91440" tIns="45720" rIns="91440" bIns="4572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WebHooks</a:t>
                </a:r>
                <a:b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(anything)</a:t>
                </a:r>
              </a:p>
            </p:txBody>
          </p:sp>
        </p:grpSp>
      </p:grpSp>
      <p:grpSp>
        <p:nvGrpSpPr>
          <p:cNvPr id="138" name="Group 137">
            <a:extLst>
              <a:ext uri="{FF2B5EF4-FFF2-40B4-BE49-F238E27FC236}">
                <a16:creationId xmlns:a16="http://schemas.microsoft.com/office/drawing/2014/main" id="{AC0D7060-53E5-49A3-AF3E-3DFE41F76C19}"/>
              </a:ext>
            </a:extLst>
          </p:cNvPr>
          <p:cNvGrpSpPr/>
          <p:nvPr/>
        </p:nvGrpSpPr>
        <p:grpSpPr>
          <a:xfrm>
            <a:off x="6990935" y="3404160"/>
            <a:ext cx="5047488" cy="1508760"/>
            <a:chOff x="6990935" y="3404160"/>
            <a:chExt cx="5047488" cy="1508760"/>
          </a:xfrm>
        </p:grpSpPr>
        <p:sp>
          <p:nvSpPr>
            <p:cNvPr id="75" name="Rectangle 74">
              <a:extLst>
                <a:ext uri="{FF2B5EF4-FFF2-40B4-BE49-F238E27FC236}">
                  <a16:creationId xmlns:a16="http://schemas.microsoft.com/office/drawing/2014/main" id="{5AC1F23A-4B99-4875-B9A6-87F578F4B26B}"/>
                </a:ext>
              </a:extLst>
            </p:cNvPr>
            <p:cNvSpPr/>
            <p:nvPr/>
          </p:nvSpPr>
          <p:spPr bwMode="auto">
            <a:xfrm>
              <a:off x="6990935" y="3404160"/>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 Workflow</a:t>
              </a:r>
              <a:b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Integration</a:t>
              </a:r>
            </a:p>
          </p:txBody>
        </p:sp>
        <p:grpSp>
          <p:nvGrpSpPr>
            <p:cNvPr id="121" name="Group 120">
              <a:extLst>
                <a:ext uri="{FF2B5EF4-FFF2-40B4-BE49-F238E27FC236}">
                  <a16:creationId xmlns:a16="http://schemas.microsoft.com/office/drawing/2014/main" id="{42D4D1BE-2AAF-4965-B316-19DA9788E63A}"/>
                </a:ext>
              </a:extLst>
            </p:cNvPr>
            <p:cNvGrpSpPr/>
            <p:nvPr/>
          </p:nvGrpSpPr>
          <p:grpSpPr>
            <a:xfrm>
              <a:off x="9988427" y="3726858"/>
              <a:ext cx="1080745" cy="1028283"/>
              <a:chOff x="9988427" y="3726858"/>
              <a:chExt cx="1080745" cy="1028283"/>
            </a:xfrm>
          </p:grpSpPr>
          <p:sp>
            <p:nvSpPr>
              <p:cNvPr id="115" name="TextBox 114">
                <a:extLst>
                  <a:ext uri="{FF2B5EF4-FFF2-40B4-BE49-F238E27FC236}">
                    <a16:creationId xmlns:a16="http://schemas.microsoft.com/office/drawing/2014/main" id="{46EE1905-7D9A-43E2-AC6B-7BDA5E7BF865}"/>
                  </a:ext>
                </a:extLst>
              </p:cNvPr>
              <p:cNvSpPr txBox="1"/>
              <p:nvPr/>
            </p:nvSpPr>
            <p:spPr>
              <a:xfrm>
                <a:off x="9988427" y="4468909"/>
                <a:ext cx="1080745" cy="286232"/>
              </a:xfrm>
              <a:prstGeom prst="rect">
                <a:avLst/>
              </a:prstGeom>
              <a:noFill/>
            </p:spPr>
            <p:txBody>
              <a:bodyPr wrap="none" lIns="91440" tIns="45720" rIns="91440" bIns="4572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Logic Apps</a:t>
                </a:r>
              </a:p>
            </p:txBody>
          </p:sp>
          <p:grpSp>
            <p:nvGrpSpPr>
              <p:cNvPr id="45" name="Group 44">
                <a:extLst>
                  <a:ext uri="{FF2B5EF4-FFF2-40B4-BE49-F238E27FC236}">
                    <a16:creationId xmlns:a16="http://schemas.microsoft.com/office/drawing/2014/main" id="{97C34D70-51BE-481A-92F4-C5463146F648}"/>
                  </a:ext>
                </a:extLst>
              </p:cNvPr>
              <p:cNvGrpSpPr/>
              <p:nvPr/>
            </p:nvGrpSpPr>
            <p:grpSpPr>
              <a:xfrm>
                <a:off x="10035378" y="3726858"/>
                <a:ext cx="986843" cy="604616"/>
                <a:chOff x="8238514" y="2669975"/>
                <a:chExt cx="900967" cy="493387"/>
              </a:xfrm>
            </p:grpSpPr>
            <p:sp>
              <p:nvSpPr>
                <p:cNvPr id="47" name="Rectangle 46">
                  <a:extLst>
                    <a:ext uri="{FF2B5EF4-FFF2-40B4-BE49-F238E27FC236}">
                      <a16:creationId xmlns:a16="http://schemas.microsoft.com/office/drawing/2014/main" id="{F6085AD3-EC69-408B-A75F-C5ACC592A4EF}"/>
                    </a:ext>
                  </a:extLst>
                </p:cNvPr>
                <p:cNvSpPr/>
                <p:nvPr/>
              </p:nvSpPr>
              <p:spPr bwMode="auto">
                <a:xfrm>
                  <a:off x="8614650" y="267330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l" defTabSz="913575"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3DD7EC6-4142-46F7-ADF3-16101632F896}"/>
                    </a:ext>
                  </a:extLst>
                </p:cNvPr>
                <p:cNvSpPr/>
                <p:nvPr/>
              </p:nvSpPr>
              <p:spPr bwMode="auto">
                <a:xfrm>
                  <a:off x="8788841" y="3011387"/>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l" defTabSz="913575"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59E068D-1356-4AE7-8964-8F00DBBDCCA2}"/>
                    </a:ext>
                  </a:extLst>
                </p:cNvPr>
                <p:cNvSpPr/>
                <p:nvPr/>
              </p:nvSpPr>
              <p:spPr bwMode="auto">
                <a:xfrm>
                  <a:off x="8438198" y="3011390"/>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l" defTabSz="913575"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Left Brace 49">
                  <a:extLst>
                    <a:ext uri="{FF2B5EF4-FFF2-40B4-BE49-F238E27FC236}">
                      <a16:creationId xmlns:a16="http://schemas.microsoft.com/office/drawing/2014/main" id="{BC424048-AF09-498C-A42F-C2976BE1C873}"/>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sp>
              <p:nvSpPr>
                <p:cNvPr id="51" name="Left Brace 50">
                  <a:extLst>
                    <a:ext uri="{FF2B5EF4-FFF2-40B4-BE49-F238E27FC236}">
                      <a16:creationId xmlns:a16="http://schemas.microsoft.com/office/drawing/2014/main" id="{E6FFA3FA-2CDA-4E78-AEC3-2A1EDB09FDE0}"/>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sp>
              <p:nvSpPr>
                <p:cNvPr id="52" name="Left Brace 51">
                  <a:extLst>
                    <a:ext uri="{FF2B5EF4-FFF2-40B4-BE49-F238E27FC236}">
                      <a16:creationId xmlns:a16="http://schemas.microsoft.com/office/drawing/2014/main" id="{6A1667D5-795B-40C6-9E6D-3655538C72B4}"/>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28" name="Group 127">
            <a:extLst>
              <a:ext uri="{FF2B5EF4-FFF2-40B4-BE49-F238E27FC236}">
                <a16:creationId xmlns:a16="http://schemas.microsoft.com/office/drawing/2014/main" id="{BF04674C-F533-4DB0-AB44-E985E94D689E}"/>
              </a:ext>
            </a:extLst>
          </p:cNvPr>
          <p:cNvGrpSpPr/>
          <p:nvPr/>
        </p:nvGrpSpPr>
        <p:grpSpPr>
          <a:xfrm>
            <a:off x="3078163" y="3849873"/>
            <a:ext cx="916823" cy="457200"/>
            <a:chOff x="3078163" y="3849873"/>
            <a:chExt cx="916823" cy="457200"/>
          </a:xfrm>
        </p:grpSpPr>
        <p:sp>
          <p:nvSpPr>
            <p:cNvPr id="125" name="Freeform 17">
              <a:extLst>
                <a:ext uri="{FF2B5EF4-FFF2-40B4-BE49-F238E27FC236}">
                  <a16:creationId xmlns:a16="http://schemas.microsoft.com/office/drawing/2014/main" id="{65944B76-0C0B-4F19-B15B-65691723E85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27" name="Straight Connector 126">
              <a:extLst>
                <a:ext uri="{FF2B5EF4-FFF2-40B4-BE49-F238E27FC236}">
                  <a16:creationId xmlns:a16="http://schemas.microsoft.com/office/drawing/2014/main" id="{EADAB537-20CD-4184-BC85-C4A2DDC82B2D}"/>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9" name="Group 128">
            <a:extLst>
              <a:ext uri="{FF2B5EF4-FFF2-40B4-BE49-F238E27FC236}">
                <a16:creationId xmlns:a16="http://schemas.microsoft.com/office/drawing/2014/main" id="{C14E95FE-38DD-43BF-8345-6744BF609C5B}"/>
              </a:ext>
            </a:extLst>
          </p:cNvPr>
          <p:cNvGrpSpPr/>
          <p:nvPr/>
        </p:nvGrpSpPr>
        <p:grpSpPr>
          <a:xfrm>
            <a:off x="5891965" y="3849873"/>
            <a:ext cx="916823" cy="457200"/>
            <a:chOff x="3078163" y="3849873"/>
            <a:chExt cx="916823" cy="457200"/>
          </a:xfrm>
        </p:grpSpPr>
        <p:sp>
          <p:nvSpPr>
            <p:cNvPr id="130" name="Freeform 17">
              <a:extLst>
                <a:ext uri="{FF2B5EF4-FFF2-40B4-BE49-F238E27FC236}">
                  <a16:creationId xmlns:a16="http://schemas.microsoft.com/office/drawing/2014/main" id="{B7CDCE7C-6DB4-44D9-B277-0A822FDD939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31" name="Straight Connector 130">
              <a:extLst>
                <a:ext uri="{FF2B5EF4-FFF2-40B4-BE49-F238E27FC236}">
                  <a16:creationId xmlns:a16="http://schemas.microsoft.com/office/drawing/2014/main" id="{B2FF0200-73DA-4BF1-ACF3-27B7CD419864}"/>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4394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5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par>
                                <p:cTn id="13" presetID="35" presetClass="path" presetSubtype="0" decel="100000" fill="hold" nodeType="withEffect">
                                  <p:stCondLst>
                                    <p:cond delay="300"/>
                                  </p:stCondLst>
                                  <p:childTnLst>
                                    <p:animMotion origin="layout" path="M 1.38778E-17 -1.48148E-6 L -0.01536 -1.48148E-6 " pathEditMode="relative" rAng="0" ptsTypes="AA">
                                      <p:cBhvr>
                                        <p:cTn id="14" dur="500" spd="-100000" fill="hold"/>
                                        <p:tgtEl>
                                          <p:spTgt spid="132"/>
                                        </p:tgtEl>
                                        <p:attrNameLst>
                                          <p:attrName>ppt_x</p:attrName>
                                          <p:attrName>ppt_y</p:attrName>
                                        </p:attrNameLst>
                                      </p:cBhvr>
                                      <p:rCtr x="-768" y="0"/>
                                    </p:animMotion>
                                  </p:childTnLst>
                                </p:cTn>
                              </p:par>
                              <p:par>
                                <p:cTn id="15" presetID="10" presetClass="entr" presetSubtype="0" fill="hold" nodeType="withEffect">
                                  <p:stCondLst>
                                    <p:cond delay="40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500"/>
                                        <p:tgtEl>
                                          <p:spTgt spid="133"/>
                                        </p:tgtEl>
                                      </p:cBhvr>
                                    </p:animEffect>
                                  </p:childTnLst>
                                </p:cTn>
                              </p:par>
                              <p:par>
                                <p:cTn id="18" presetID="35" presetClass="path" presetSubtype="0" decel="100000" fill="hold" nodeType="withEffect">
                                  <p:stCondLst>
                                    <p:cond delay="400"/>
                                  </p:stCondLst>
                                  <p:childTnLst>
                                    <p:animMotion origin="layout" path="M 1.38778E-17 -1.48148E-6 L -0.01536 -1.48148E-6 " pathEditMode="relative" rAng="0" ptsTypes="AA">
                                      <p:cBhvr>
                                        <p:cTn id="19" dur="500" spd="-100000" fill="hold"/>
                                        <p:tgtEl>
                                          <p:spTgt spid="133"/>
                                        </p:tgtEl>
                                        <p:attrNameLst>
                                          <p:attrName>ppt_x</p:attrName>
                                          <p:attrName>ppt_y</p:attrName>
                                        </p:attrNameLst>
                                      </p:cBhvr>
                                      <p:rCtr x="-768" y="0"/>
                                    </p:animMotion>
                                  </p:childTnLst>
                                </p:cTn>
                              </p:par>
                              <p:par>
                                <p:cTn id="20" presetID="10" presetClass="entr" presetSubtype="0" fill="hold" nodeType="withEffect">
                                  <p:stCondLst>
                                    <p:cond delay="50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35" presetClass="path" presetSubtype="0" decel="100000" fill="hold" nodeType="withEffect">
                                  <p:stCondLst>
                                    <p:cond delay="500"/>
                                  </p:stCondLst>
                                  <p:childTnLst>
                                    <p:animMotion origin="layout" path="M 1.38778E-17 -1.48148E-6 L -0.01536 -1.48148E-6 " pathEditMode="relative" rAng="0" ptsTypes="AA">
                                      <p:cBhvr>
                                        <p:cTn id="24" dur="500" spd="-100000" fill="hold"/>
                                        <p:tgtEl>
                                          <p:spTgt spid="134"/>
                                        </p:tgtEl>
                                        <p:attrNameLst>
                                          <p:attrName>ppt_x</p:attrName>
                                          <p:attrName>ppt_y</p:attrName>
                                        </p:attrNameLst>
                                      </p:cBhvr>
                                      <p:rCtr x="-768" y="0"/>
                                    </p:animMotion>
                                  </p:childTnLst>
                                </p:cTn>
                              </p:par>
                              <p:par>
                                <p:cTn id="25" presetID="10" presetClass="entr" presetSubtype="0" fill="hold" nodeType="withEffect">
                                  <p:stCondLst>
                                    <p:cond delay="600"/>
                                  </p:stCondLst>
                                  <p:childTnLst>
                                    <p:set>
                                      <p:cBhvr>
                                        <p:cTn id="26" dur="1" fill="hold">
                                          <p:stCondLst>
                                            <p:cond delay="0"/>
                                          </p:stCondLst>
                                        </p:cTn>
                                        <p:tgtEl>
                                          <p:spTgt spid="135"/>
                                        </p:tgtEl>
                                        <p:attrNameLst>
                                          <p:attrName>style.visibility</p:attrName>
                                        </p:attrNameLst>
                                      </p:cBhvr>
                                      <p:to>
                                        <p:strVal val="visible"/>
                                      </p:to>
                                    </p:set>
                                    <p:animEffect transition="in" filter="fade">
                                      <p:cBhvr>
                                        <p:cTn id="27" dur="500"/>
                                        <p:tgtEl>
                                          <p:spTgt spid="135"/>
                                        </p:tgtEl>
                                      </p:cBhvr>
                                    </p:animEffect>
                                  </p:childTnLst>
                                </p:cTn>
                              </p:par>
                              <p:par>
                                <p:cTn id="28" presetID="35" presetClass="path" presetSubtype="0" decel="100000" fill="hold" nodeType="withEffect">
                                  <p:stCondLst>
                                    <p:cond delay="600"/>
                                  </p:stCondLst>
                                  <p:childTnLst>
                                    <p:animMotion origin="layout" path="M 1.38778E-17 -1.48148E-6 L -0.01536 -1.48148E-6 " pathEditMode="relative" rAng="0" ptsTypes="AA">
                                      <p:cBhvr>
                                        <p:cTn id="29" dur="500" spd="-100000" fill="hold"/>
                                        <p:tgtEl>
                                          <p:spTgt spid="135"/>
                                        </p:tgtEl>
                                        <p:attrNameLst>
                                          <p:attrName>ppt_x</p:attrName>
                                          <p:attrName>ppt_y</p:attrName>
                                        </p:attrNameLst>
                                      </p:cBhvr>
                                      <p:rCtr x="-768" y="0"/>
                                    </p:animMotion>
                                  </p:childTnLst>
                                </p:cTn>
                              </p:par>
                              <p:par>
                                <p:cTn id="30" presetID="10" presetClass="entr" presetSubtype="0" fill="hold" nodeType="withEffect">
                                  <p:stCondLst>
                                    <p:cond delay="700"/>
                                  </p:stCondLst>
                                  <p:childTnLst>
                                    <p:set>
                                      <p:cBhvr>
                                        <p:cTn id="31" dur="1" fill="hold">
                                          <p:stCondLst>
                                            <p:cond delay="0"/>
                                          </p:stCondLst>
                                        </p:cTn>
                                        <p:tgtEl>
                                          <p:spTgt spid="136"/>
                                        </p:tgtEl>
                                        <p:attrNameLst>
                                          <p:attrName>style.visibility</p:attrName>
                                        </p:attrNameLst>
                                      </p:cBhvr>
                                      <p:to>
                                        <p:strVal val="visible"/>
                                      </p:to>
                                    </p:set>
                                    <p:animEffect transition="in" filter="fade">
                                      <p:cBhvr>
                                        <p:cTn id="32" dur="500"/>
                                        <p:tgtEl>
                                          <p:spTgt spid="136"/>
                                        </p:tgtEl>
                                      </p:cBhvr>
                                    </p:animEffect>
                                  </p:childTnLst>
                                </p:cTn>
                              </p:par>
                              <p:par>
                                <p:cTn id="33" presetID="35" presetClass="path" presetSubtype="0" decel="100000" fill="hold" nodeType="withEffect">
                                  <p:stCondLst>
                                    <p:cond delay="700"/>
                                  </p:stCondLst>
                                  <p:childTnLst>
                                    <p:animMotion origin="layout" path="M 1.38778E-17 -1.48148E-6 L -0.01536 -1.48148E-6 " pathEditMode="relative" rAng="0" ptsTypes="AA">
                                      <p:cBhvr>
                                        <p:cTn id="34" dur="500" spd="-100000" fill="hold"/>
                                        <p:tgtEl>
                                          <p:spTgt spid="136"/>
                                        </p:tgtEl>
                                        <p:attrNameLst>
                                          <p:attrName>ppt_x</p:attrName>
                                          <p:attrName>ppt_y</p:attrName>
                                        </p:attrNameLst>
                                      </p:cBhvr>
                                      <p:rCtr x="-768" y="0"/>
                                    </p:animMotion>
                                  </p:childTnLst>
                                </p:cTn>
                              </p:par>
                            </p:childTnLst>
                          </p:cTn>
                        </p:par>
                        <p:par>
                          <p:cTn id="35" fill="hold">
                            <p:stCondLst>
                              <p:cond delay="1200"/>
                            </p:stCondLst>
                            <p:childTnLst>
                              <p:par>
                                <p:cTn id="36" presetID="10" presetClass="entr" presetSubtype="0" fill="hold" nodeType="afterEffect">
                                  <p:stCondLst>
                                    <p:cond delay="0"/>
                                  </p:stCondLst>
                                  <p:childTnLst>
                                    <p:set>
                                      <p:cBhvr>
                                        <p:cTn id="37" dur="1" fill="hold">
                                          <p:stCondLst>
                                            <p:cond delay="0"/>
                                          </p:stCondLst>
                                        </p:cTn>
                                        <p:tgtEl>
                                          <p:spTgt spid="128"/>
                                        </p:tgtEl>
                                        <p:attrNameLst>
                                          <p:attrName>style.visibility</p:attrName>
                                        </p:attrNameLst>
                                      </p:cBhvr>
                                      <p:to>
                                        <p:strVal val="visible"/>
                                      </p:to>
                                    </p:set>
                                    <p:animEffect transition="in" filter="fade">
                                      <p:cBhvr>
                                        <p:cTn id="38" dur="500"/>
                                        <p:tgtEl>
                                          <p:spTgt spid="128"/>
                                        </p:tgtEl>
                                      </p:cBhvr>
                                    </p:animEffect>
                                  </p:childTnLst>
                                </p:cTn>
                              </p:par>
                              <p:par>
                                <p:cTn id="39" presetID="35" presetClass="path" presetSubtype="0" decel="100000" fill="hold" nodeType="withEffect">
                                  <p:stCondLst>
                                    <p:cond delay="0"/>
                                  </p:stCondLst>
                                  <p:childTnLst>
                                    <p:animMotion origin="layout" path="M 1.38778E-17 -1.48148E-6 L -0.01536 -1.48148E-6 " pathEditMode="relative" rAng="0" ptsTypes="AA">
                                      <p:cBhvr>
                                        <p:cTn id="40" dur="500" spd="-100000" fill="hold"/>
                                        <p:tgtEl>
                                          <p:spTgt spid="128"/>
                                        </p:tgtEl>
                                        <p:attrNameLst>
                                          <p:attrName>ppt_x</p:attrName>
                                          <p:attrName>ppt_y</p:attrName>
                                        </p:attrNameLst>
                                      </p:cBhvr>
                                      <p:rCtr x="-768" y="0"/>
                                    </p:animMotion>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35" presetClass="path" presetSubtype="0" decel="100000" fill="hold" grpId="1" nodeType="withEffect">
                                  <p:stCondLst>
                                    <p:cond delay="0"/>
                                  </p:stCondLst>
                                  <p:childTnLst>
                                    <p:animMotion origin="layout" path="M 2.77556E-17 -3.7037E-6 L 2.77556E-17 0.02616 " pathEditMode="relative" rAng="0" ptsTypes="AA">
                                      <p:cBhvr>
                                        <p:cTn id="45" dur="500" spd="-100000" fill="hold"/>
                                        <p:tgtEl>
                                          <p:spTgt spid="60"/>
                                        </p:tgtEl>
                                        <p:attrNameLst>
                                          <p:attrName>ppt_x</p:attrName>
                                          <p:attrName>ppt_y</p:attrName>
                                        </p:attrNameLst>
                                      </p:cBhvr>
                                      <p:rCtr x="0" y="1296"/>
                                    </p:animMotion>
                                  </p:childTnLst>
                                </p:cTn>
                              </p:par>
                              <p:par>
                                <p:cTn id="46" presetID="10" presetClass="entr" presetSubtype="0" fill="hold" nodeType="withEffect">
                                  <p:stCondLst>
                                    <p:cond delay="300"/>
                                  </p:stCondLst>
                                  <p:childTnLst>
                                    <p:set>
                                      <p:cBhvr>
                                        <p:cTn id="47" dur="1" fill="hold">
                                          <p:stCondLst>
                                            <p:cond delay="0"/>
                                          </p:stCondLst>
                                        </p:cTn>
                                        <p:tgtEl>
                                          <p:spTgt spid="140"/>
                                        </p:tgtEl>
                                        <p:attrNameLst>
                                          <p:attrName>style.visibility</p:attrName>
                                        </p:attrNameLst>
                                      </p:cBhvr>
                                      <p:to>
                                        <p:strVal val="visible"/>
                                      </p:to>
                                    </p:set>
                                    <p:animEffect transition="in" filter="fade">
                                      <p:cBhvr>
                                        <p:cTn id="48" dur="500"/>
                                        <p:tgtEl>
                                          <p:spTgt spid="140"/>
                                        </p:tgtEl>
                                      </p:cBhvr>
                                    </p:animEffect>
                                  </p:childTnLst>
                                </p:cTn>
                              </p:par>
                              <p:par>
                                <p:cTn id="49" presetID="35" presetClass="path" presetSubtype="0" decel="100000" fill="hold" nodeType="withEffect">
                                  <p:stCondLst>
                                    <p:cond delay="300"/>
                                  </p:stCondLst>
                                  <p:childTnLst>
                                    <p:animMotion origin="layout" path="M 1.38778E-17 -1.48148E-6 L -0.01536 -1.48148E-6 " pathEditMode="relative" rAng="0" ptsTypes="AA">
                                      <p:cBhvr>
                                        <p:cTn id="50" dur="500" spd="-100000" fill="hold"/>
                                        <p:tgtEl>
                                          <p:spTgt spid="140"/>
                                        </p:tgtEl>
                                        <p:attrNameLst>
                                          <p:attrName>ppt_x</p:attrName>
                                          <p:attrName>ppt_y</p:attrName>
                                        </p:attrNameLst>
                                      </p:cBhvr>
                                      <p:rCtr x="-768" y="0"/>
                                    </p:animMotion>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129"/>
                                        </p:tgtEl>
                                        <p:attrNameLst>
                                          <p:attrName>style.visibility</p:attrName>
                                        </p:attrNameLst>
                                      </p:cBhvr>
                                      <p:to>
                                        <p:strVal val="visible"/>
                                      </p:to>
                                    </p:set>
                                    <p:animEffect transition="in" filter="fade">
                                      <p:cBhvr>
                                        <p:cTn id="54" dur="500"/>
                                        <p:tgtEl>
                                          <p:spTgt spid="129"/>
                                        </p:tgtEl>
                                      </p:cBhvr>
                                    </p:animEffect>
                                  </p:childTnLst>
                                </p:cTn>
                              </p:par>
                              <p:par>
                                <p:cTn id="55" presetID="35" presetClass="path" presetSubtype="0" decel="100000" fill="hold" nodeType="withEffect">
                                  <p:stCondLst>
                                    <p:cond delay="0"/>
                                  </p:stCondLst>
                                  <p:childTnLst>
                                    <p:animMotion origin="layout" path="M 1.38778E-17 -1.48148E-6 L -0.01536 -1.48148E-6 " pathEditMode="relative" rAng="0" ptsTypes="AA">
                                      <p:cBhvr>
                                        <p:cTn id="56" dur="500" spd="-100000" fill="hold"/>
                                        <p:tgtEl>
                                          <p:spTgt spid="129"/>
                                        </p:tgtEl>
                                        <p:attrNameLst>
                                          <p:attrName>ppt_x</p:attrName>
                                          <p:attrName>ppt_y</p:attrName>
                                        </p:attrNameLst>
                                      </p:cBhvr>
                                      <p:rCtr x="-768" y="0"/>
                                    </p:animMotion>
                                  </p:childTnLst>
                                </p:cTn>
                              </p:par>
                              <p:par>
                                <p:cTn id="57" presetID="10"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par>
                                <p:cTn id="60" presetID="35" presetClass="path" presetSubtype="0" decel="100000" fill="hold" grpId="1" nodeType="withEffect">
                                  <p:stCondLst>
                                    <p:cond delay="0"/>
                                  </p:stCondLst>
                                  <p:childTnLst>
                                    <p:animMotion origin="layout" path="M 2.77556E-17 -3.7037E-6 L 2.77556E-17 0.02616 " pathEditMode="relative" rAng="0" ptsTypes="AA">
                                      <p:cBhvr>
                                        <p:cTn id="61" dur="500" spd="-100000" fill="hold"/>
                                        <p:tgtEl>
                                          <p:spTgt spid="61"/>
                                        </p:tgtEl>
                                        <p:attrNameLst>
                                          <p:attrName>ppt_x</p:attrName>
                                          <p:attrName>ppt_y</p:attrName>
                                        </p:attrNameLst>
                                      </p:cBhvr>
                                      <p:rCtr x="0" y="1296"/>
                                    </p:animMotion>
                                  </p:childTnLst>
                                </p:cTn>
                              </p:par>
                              <p:par>
                                <p:cTn id="62" presetID="10" presetClass="entr" presetSubtype="0" fill="hold" nodeType="withEffect">
                                  <p:stCondLst>
                                    <p:cond delay="300"/>
                                  </p:stCondLst>
                                  <p:childTnLst>
                                    <p:set>
                                      <p:cBhvr>
                                        <p:cTn id="63" dur="1" fill="hold">
                                          <p:stCondLst>
                                            <p:cond delay="0"/>
                                          </p:stCondLst>
                                        </p:cTn>
                                        <p:tgtEl>
                                          <p:spTgt spid="137"/>
                                        </p:tgtEl>
                                        <p:attrNameLst>
                                          <p:attrName>style.visibility</p:attrName>
                                        </p:attrNameLst>
                                      </p:cBhvr>
                                      <p:to>
                                        <p:strVal val="visible"/>
                                      </p:to>
                                    </p:set>
                                    <p:animEffect transition="in" filter="fade">
                                      <p:cBhvr>
                                        <p:cTn id="64" dur="500"/>
                                        <p:tgtEl>
                                          <p:spTgt spid="137"/>
                                        </p:tgtEl>
                                      </p:cBhvr>
                                    </p:animEffect>
                                  </p:childTnLst>
                                </p:cTn>
                              </p:par>
                              <p:par>
                                <p:cTn id="65" presetID="35" presetClass="path" presetSubtype="0" decel="100000" fill="hold" nodeType="withEffect">
                                  <p:stCondLst>
                                    <p:cond delay="300"/>
                                  </p:stCondLst>
                                  <p:childTnLst>
                                    <p:animMotion origin="layout" path="M 1.38778E-17 -1.48148E-6 L -0.01536 -1.48148E-6 " pathEditMode="relative" rAng="0" ptsTypes="AA">
                                      <p:cBhvr>
                                        <p:cTn id="66" dur="500" spd="-100000" fill="hold"/>
                                        <p:tgtEl>
                                          <p:spTgt spid="137"/>
                                        </p:tgtEl>
                                        <p:attrNameLst>
                                          <p:attrName>ppt_x</p:attrName>
                                          <p:attrName>ppt_y</p:attrName>
                                        </p:attrNameLst>
                                      </p:cBhvr>
                                      <p:rCtr x="-768" y="0"/>
                                    </p:animMotion>
                                  </p:childTnLst>
                                </p:cTn>
                              </p:par>
                              <p:par>
                                <p:cTn id="67" presetID="10" presetClass="entr" presetSubtype="0" fill="hold" nodeType="withEffect">
                                  <p:stCondLst>
                                    <p:cond delay="400"/>
                                  </p:stCondLst>
                                  <p:childTnLst>
                                    <p:set>
                                      <p:cBhvr>
                                        <p:cTn id="68" dur="1" fill="hold">
                                          <p:stCondLst>
                                            <p:cond delay="0"/>
                                          </p:stCondLst>
                                        </p:cTn>
                                        <p:tgtEl>
                                          <p:spTgt spid="138"/>
                                        </p:tgtEl>
                                        <p:attrNameLst>
                                          <p:attrName>style.visibility</p:attrName>
                                        </p:attrNameLst>
                                      </p:cBhvr>
                                      <p:to>
                                        <p:strVal val="visible"/>
                                      </p:to>
                                    </p:set>
                                    <p:animEffect transition="in" filter="fade">
                                      <p:cBhvr>
                                        <p:cTn id="69" dur="500"/>
                                        <p:tgtEl>
                                          <p:spTgt spid="138"/>
                                        </p:tgtEl>
                                      </p:cBhvr>
                                    </p:animEffect>
                                  </p:childTnLst>
                                </p:cTn>
                              </p:par>
                              <p:par>
                                <p:cTn id="70" presetID="35" presetClass="path" presetSubtype="0" decel="100000" fill="hold" nodeType="withEffect">
                                  <p:stCondLst>
                                    <p:cond delay="400"/>
                                  </p:stCondLst>
                                  <p:childTnLst>
                                    <p:animMotion origin="layout" path="M 1.38778E-17 -1.48148E-6 L -0.01536 -1.48148E-6 " pathEditMode="relative" rAng="0" ptsTypes="AA">
                                      <p:cBhvr>
                                        <p:cTn id="71" dur="500" spd="-100000" fill="hold"/>
                                        <p:tgtEl>
                                          <p:spTgt spid="138"/>
                                        </p:tgtEl>
                                        <p:attrNameLst>
                                          <p:attrName>ppt_x</p:attrName>
                                          <p:attrName>ppt_y</p:attrName>
                                        </p:attrNameLst>
                                      </p:cBhvr>
                                      <p:rCtr x="-768" y="0"/>
                                    </p:animMotion>
                                  </p:childTnLst>
                                </p:cTn>
                              </p:par>
                              <p:par>
                                <p:cTn id="72" presetID="10" presetClass="entr" presetSubtype="0" fill="hold" nodeType="withEffect">
                                  <p:stCondLst>
                                    <p:cond delay="500"/>
                                  </p:stCondLst>
                                  <p:childTnLst>
                                    <p:set>
                                      <p:cBhvr>
                                        <p:cTn id="73" dur="1" fill="hold">
                                          <p:stCondLst>
                                            <p:cond delay="0"/>
                                          </p:stCondLst>
                                        </p:cTn>
                                        <p:tgtEl>
                                          <p:spTgt spid="139"/>
                                        </p:tgtEl>
                                        <p:attrNameLst>
                                          <p:attrName>style.visibility</p:attrName>
                                        </p:attrNameLst>
                                      </p:cBhvr>
                                      <p:to>
                                        <p:strVal val="visible"/>
                                      </p:to>
                                    </p:set>
                                    <p:animEffect transition="in" filter="fade">
                                      <p:cBhvr>
                                        <p:cTn id="74" dur="500"/>
                                        <p:tgtEl>
                                          <p:spTgt spid="139"/>
                                        </p:tgtEl>
                                      </p:cBhvr>
                                    </p:animEffect>
                                  </p:childTnLst>
                                </p:cTn>
                              </p:par>
                              <p:par>
                                <p:cTn id="75" presetID="35" presetClass="path" presetSubtype="0" decel="100000" fill="hold" nodeType="withEffect">
                                  <p:stCondLst>
                                    <p:cond delay="500"/>
                                  </p:stCondLst>
                                  <p:childTnLst>
                                    <p:animMotion origin="layout" path="M 1.38778E-17 -1.48148E-6 L -0.01536 -1.48148E-6 " pathEditMode="relative" rAng="0" ptsTypes="AA">
                                      <p:cBhvr>
                                        <p:cTn id="76" dur="500" spd="-100000" fill="hold"/>
                                        <p:tgtEl>
                                          <p:spTgt spid="139"/>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496"/>
            <a:ext cx="12434711" cy="6994525"/>
          </a:xfrm>
          <a:prstGeom prst="rect">
            <a:avLst/>
          </a:prstGeom>
        </p:spPr>
      </p:pic>
      <p:pic>
        <p:nvPicPr>
          <p:cNvPr id="10" name="Picture 9">
            <a:extLst>
              <a:ext uri="{FF2B5EF4-FFF2-40B4-BE49-F238E27FC236}">
                <a16:creationId xmlns:a16="http://schemas.microsoft.com/office/drawing/2014/main" id="{DCE43C58-88A1-475A-A60D-7D7EF2B80B01}"/>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4"/>
                    </a14:imgEffect>
                  </a14:imgLayer>
                </a14:imgProps>
              </a:ext>
              <a:ext uri="{28A0092B-C50C-407E-A947-70E740481C1C}">
                <a14:useLocalDpi xmlns:a14="http://schemas.microsoft.com/office/drawing/2010/main" val="0"/>
              </a:ext>
            </a:extLst>
          </a:blip>
          <a:stretch>
            <a:fillRect/>
          </a:stretch>
        </p:blipFill>
        <p:spPr>
          <a:xfrm>
            <a:off x="-11558" y="496"/>
            <a:ext cx="12434711" cy="6994525"/>
          </a:xfrm>
          <a:prstGeom prst="rect">
            <a:avLst/>
          </a:prstGeom>
        </p:spPr>
      </p:pic>
      <p:sp>
        <p:nvSpPr>
          <p:cNvPr id="9" name="Rectangle 8">
            <a:extLst>
              <a:ext uri="{FF2B5EF4-FFF2-40B4-BE49-F238E27FC236}">
                <a16:creationId xmlns:a16="http://schemas.microsoft.com/office/drawing/2014/main" id="{DCBB8949-9C7A-47E0-ADB0-CF5F198E9F8D}"/>
              </a:ext>
            </a:extLst>
          </p:cNvPr>
          <p:cNvSpPr/>
          <p:nvPr/>
        </p:nvSpPr>
        <p:spPr bwMode="auto">
          <a:xfrm>
            <a:off x="-11558" y="853"/>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p:cNvSpPr txBox="1">
            <a:spLocks/>
          </p:cNvSpPr>
          <p:nvPr/>
        </p:nvSpPr>
        <p:spPr>
          <a:xfrm>
            <a:off x="4942962" y="2049462"/>
            <a:ext cx="5749255"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Functions</a:t>
            </a:r>
          </a:p>
        </p:txBody>
      </p:sp>
      <p:sp>
        <p:nvSpPr>
          <p:cNvPr id="7" name="Rectangle 6"/>
          <p:cNvSpPr/>
          <p:nvPr/>
        </p:nvSpPr>
        <p:spPr>
          <a:xfrm>
            <a:off x="4942962" y="3164423"/>
            <a:ext cx="8077200" cy="1323439"/>
          </a:xfrm>
          <a:prstGeom prst="rect">
            <a:avLst/>
          </a:prstGeom>
        </p:spPr>
        <p:txBody>
          <a:bodyPr wrap="square" lIns="149196">
            <a:spAutoFit/>
          </a:bodyPr>
          <a:lstStyle/>
          <a:p>
            <a:pPr marL="0" marR="0" lvl="0" indent="0" algn="l" defTabSz="950698"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On-demand serverless code</a:t>
            </a:r>
          </a:p>
          <a:p>
            <a:pPr marL="0" marR="0" lvl="0" indent="0" algn="l" defTabSz="950698"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Develop, debug, deploy in Visual Studio &amp; Visual Studio for Mac </a:t>
            </a:r>
          </a:p>
          <a:p>
            <a:pPr marL="0" marR="0" lvl="0" indent="0" algn="l" defTabSz="950698"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CI/CD support in Visual Studio Team Services and </a:t>
            </a:r>
            <a:r>
              <a:rPr kumimoji="0" lang="en-US" sz="2000" b="0" i="0" u="none" strike="noStrike" kern="1200" cap="none" spc="0" normalizeH="0" baseline="0" noProof="0" dirty="0" err="1">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Github</a:t>
            </a:r>
            <a:endPar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p:txBody>
      </p:sp>
      <p:pic>
        <p:nvPicPr>
          <p:cNvPr id="2" name="Graphic 1">
            <a:extLst>
              <a:ext uri="{FF2B5EF4-FFF2-40B4-BE49-F238E27FC236}">
                <a16:creationId xmlns:a16="http://schemas.microsoft.com/office/drawing/2014/main" id="{2C5C0371-FA1D-4AAA-ADEB-D31446B172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055" y="1770476"/>
            <a:ext cx="3362591" cy="3098386"/>
          </a:xfrm>
          <a:prstGeom prst="rect">
            <a:avLst/>
          </a:prstGeom>
        </p:spPr>
      </p:pic>
      <p:cxnSp>
        <p:nvCxnSpPr>
          <p:cNvPr id="8" name="Straight Connector 7">
            <a:extLst>
              <a:ext uri="{FF2B5EF4-FFF2-40B4-BE49-F238E27FC236}">
                <a16:creationId xmlns:a16="http://schemas.microsoft.com/office/drawing/2014/main" id="{26C1E565-E12F-41B1-8478-27E11C0070ED}"/>
              </a:ext>
            </a:extLst>
          </p:cNvPr>
          <p:cNvCxnSpPr>
            <a:cxnSpLocks/>
          </p:cNvCxnSpPr>
          <p:nvPr/>
        </p:nvCxnSpPr>
        <p:spPr>
          <a:xfrm>
            <a:off x="5095362" y="2997386"/>
            <a:ext cx="6477000" cy="0"/>
          </a:xfrm>
          <a:prstGeom prst="line">
            <a:avLst/>
          </a:prstGeom>
          <a:ln>
            <a:solidFill>
              <a:srgbClr val="009E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3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par>
                          <p:cTn id="11" fill="hold">
                            <p:stCondLst>
                              <p:cond delay="1500"/>
                            </p:stCondLst>
                            <p:childTnLst>
                              <p:par>
                                <p:cTn id="12" presetID="10" presetClass="entr" presetSubtype="0" fill="hold" grpId="0" nodeType="afterEffect">
                                  <p:stCondLst>
                                    <p:cond delay="1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600"/>
                                        <p:tgtEl>
                                          <p:spTgt spid="5"/>
                                        </p:tgtEl>
                                      </p:cBhvr>
                                    </p:animEffect>
                                  </p:childTnLst>
                                </p:cTn>
                              </p:par>
                              <p:par>
                                <p:cTn id="15" presetID="35" presetClass="path" presetSubtype="0" decel="100000" fill="hold" grpId="1" nodeType="withEffect">
                                  <p:stCondLst>
                                    <p:cond delay="50"/>
                                  </p:stCondLst>
                                  <p:childTnLst>
                                    <p:animMotion origin="layout" path="M -0.05552 0.00022 L -2.25172E-6 0.00022 " pathEditMode="relative" rAng="0" ptsTypes="AA">
                                      <p:cBhvr>
                                        <p:cTn id="16" dur="800" fill="hold"/>
                                        <p:tgtEl>
                                          <p:spTgt spid="5"/>
                                        </p:tgtEl>
                                        <p:attrNameLst>
                                          <p:attrName>ppt_x</p:attrName>
                                          <p:attrName>ppt_y</p:attrName>
                                        </p:attrNameLst>
                                      </p:cBhvr>
                                      <p:rCtr x="2770" y="0"/>
                                    </p:animMotion>
                                  </p:childTnLst>
                                </p:cTn>
                              </p:par>
                              <p:par>
                                <p:cTn id="17" presetID="10"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600"/>
                                        <p:tgtEl>
                                          <p:spTgt spid="7"/>
                                        </p:tgtEl>
                                      </p:cBhvr>
                                    </p:animEffect>
                                  </p:childTnLst>
                                </p:cTn>
                              </p:par>
                              <p:par>
                                <p:cTn id="20" presetID="35" presetClass="path" presetSubtype="0" decel="100000" fill="hold" grpId="1" nodeType="withEffect">
                                  <p:stCondLst>
                                    <p:cond delay="300"/>
                                  </p:stCondLst>
                                  <p:childTnLst>
                                    <p:animMotion origin="layout" path="M -0.05553 0.00023 L 3.59459E-6 0.00023 " pathEditMode="relative" rAng="0" ptsTypes="AA">
                                      <p:cBhvr>
                                        <p:cTn id="21" dur="800" fill="hold"/>
                                        <p:tgtEl>
                                          <p:spTgt spid="7"/>
                                        </p:tgtEl>
                                        <p:attrNameLst>
                                          <p:attrName>ppt_x</p:attrName>
                                          <p:attrName>ppt_y</p:attrName>
                                        </p:attrNameLst>
                                      </p:cBhvr>
                                      <p:rCtr x="2770" y="0"/>
                                    </p:animMotion>
                                  </p:childTnLst>
                                </p:cTn>
                              </p:par>
                              <p:par>
                                <p:cTn id="22" presetID="10" presetClass="entr" presetSubtype="0" fill="hold" nodeType="withEffect">
                                  <p:stCondLst>
                                    <p:cond delay="25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600"/>
                                        <p:tgtEl>
                                          <p:spTgt spid="2"/>
                                        </p:tgtEl>
                                      </p:cBhvr>
                                    </p:animEffect>
                                  </p:childTnLst>
                                </p:cTn>
                              </p:par>
                              <p:par>
                                <p:cTn id="25" presetID="35" presetClass="path" presetSubtype="0" decel="100000" fill="hold" nodeType="withEffect">
                                  <p:stCondLst>
                                    <p:cond delay="50"/>
                                  </p:stCondLst>
                                  <p:childTnLst>
                                    <p:animMotion origin="layout" path="M -0.05553 0.00023 L 2.0628E-6 0.00023 " pathEditMode="relative" rAng="0" ptsTypes="AA">
                                      <p:cBhvr>
                                        <p:cTn id="26" dur="800" fill="hold"/>
                                        <p:tgtEl>
                                          <p:spTgt spid="2"/>
                                        </p:tgtEl>
                                        <p:attrNameLst>
                                          <p:attrName>ppt_x</p:attrName>
                                          <p:attrName>ppt_y</p:attrName>
                                        </p:attrNameLst>
                                      </p:cBhvr>
                                      <p:rCtr x="2770" y="0"/>
                                    </p:animMotion>
                                  </p:childTnLst>
                                </p:cTn>
                              </p:par>
                              <p:par>
                                <p:cTn id="27" presetID="22" presetClass="entr" presetSubtype="8" fill="hold" nodeType="with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5" grpId="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108" y="695"/>
            <a:ext cx="12433368" cy="6993769"/>
          </a:xfrm>
          <a:prstGeom prst="rect">
            <a:avLst/>
          </a:prstGeom>
          <a:scene3d>
            <a:camera prst="orthographicFront">
              <a:rot lat="0" lon="0" rev="0"/>
            </a:camera>
            <a:lightRig rig="threePt" dir="t"/>
          </a:scene3d>
        </p:spPr>
      </p:pic>
      <p:pic>
        <p:nvPicPr>
          <p:cNvPr id="10" name="Picture 9">
            <a:extLst>
              <a:ext uri="{FF2B5EF4-FFF2-40B4-BE49-F238E27FC236}">
                <a16:creationId xmlns:a16="http://schemas.microsoft.com/office/drawing/2014/main" id="{5FCCF6F2-123E-4506-B8E7-A4834ECF199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4"/>
                    </a14:imgEffect>
                  </a14:imgLayer>
                </a14:imgProps>
              </a:ext>
            </a:extLst>
          </a:blip>
          <a:stretch>
            <a:fillRect/>
          </a:stretch>
        </p:blipFill>
        <p:spPr>
          <a:xfrm>
            <a:off x="18657" y="695"/>
            <a:ext cx="12433368" cy="6993769"/>
          </a:xfrm>
          <a:prstGeom prst="rect">
            <a:avLst/>
          </a:prstGeom>
          <a:scene3d>
            <a:camera prst="orthographicFront">
              <a:rot lat="0" lon="0" rev="0"/>
            </a:camera>
            <a:lightRig rig="threePt" dir="t"/>
          </a:scene3d>
        </p:spPr>
      </p:pic>
      <p:sp>
        <p:nvSpPr>
          <p:cNvPr id="9" name="Rectangle 8">
            <a:extLst>
              <a:ext uri="{FF2B5EF4-FFF2-40B4-BE49-F238E27FC236}">
                <a16:creationId xmlns:a16="http://schemas.microsoft.com/office/drawing/2014/main" id="{DCBB8949-9C7A-47E0-ADB0-CF5F198E9F8D}"/>
              </a:ext>
            </a:extLst>
          </p:cNvPr>
          <p:cNvSpPr/>
          <p:nvPr/>
        </p:nvSpPr>
        <p:spPr bwMode="auto">
          <a:xfrm>
            <a:off x="-13200" y="-697"/>
            <a:ext cx="12555720" cy="7042519"/>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p:cNvSpPr txBox="1">
            <a:spLocks/>
          </p:cNvSpPr>
          <p:nvPr/>
        </p:nvSpPr>
        <p:spPr>
          <a:xfrm>
            <a:off x="1265237" y="2033606"/>
            <a:ext cx="5110429"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Logic Apps</a:t>
            </a:r>
          </a:p>
        </p:txBody>
      </p:sp>
      <p:sp>
        <p:nvSpPr>
          <p:cNvPr id="7" name="Rectangle 6"/>
          <p:cNvSpPr/>
          <p:nvPr/>
        </p:nvSpPr>
        <p:spPr>
          <a:xfrm>
            <a:off x="1270266" y="3264880"/>
            <a:ext cx="5105400" cy="2246769"/>
          </a:xfrm>
          <a:prstGeom prst="rect">
            <a:avLst/>
          </a:prstGeom>
        </p:spPr>
        <p:txBody>
          <a:bodyPr wrap="square" lIns="149217">
            <a:spAutoFit/>
          </a:bodyPr>
          <a:lstStyle/>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On-demand </a:t>
            </a:r>
            <a:r>
              <a:rPr kumimoji="0" lang="en-US" sz="2000" b="0" i="0" u="none" strike="noStrike" kern="1200" cap="none" spc="0" normalizeH="0" baseline="0" noProof="0" dirty="0" err="1">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serverless</a:t>
            </a: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workflows</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100+ data and app connectors built-in</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Integrated Visual Studio tooling</a:t>
            </a:r>
          </a:p>
          <a:p>
            <a:pPr marL="0" marR="0" lvl="0" indent="0" algn="l" defTabSz="950880" rtl="0" eaLnBrk="1" fontAlgn="auto" latinLnBrk="0" hangingPunct="1">
              <a:lnSpc>
                <a:spcPct val="100000"/>
              </a:lnSpc>
              <a:spcBef>
                <a:spcPct val="0"/>
              </a:spcBef>
              <a:spcAft>
                <a:spcPts val="1224"/>
              </a:spcAft>
              <a:buClrTx/>
              <a:buSzTx/>
              <a:buFontTx/>
              <a:buNone/>
              <a:tabLst/>
              <a:defRPr/>
            </a:pPr>
            <a:endPar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a:p>
            <a:pPr marL="0" marR="0" lvl="0" indent="0" algn="l" defTabSz="950880" rtl="0" eaLnBrk="1" fontAlgn="auto" latinLnBrk="0" hangingPunct="1">
              <a:lnSpc>
                <a:spcPct val="100000"/>
              </a:lnSpc>
              <a:spcBef>
                <a:spcPct val="0"/>
              </a:spcBef>
              <a:spcAft>
                <a:spcPts val="1224"/>
              </a:spcAft>
              <a:buClrTx/>
              <a:buSzTx/>
              <a:buFontTx/>
              <a:buNone/>
              <a:tabLst/>
              <a:defRPr/>
            </a:pPr>
            <a:endPar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p:txBody>
      </p:sp>
      <p:pic>
        <p:nvPicPr>
          <p:cNvPr id="3" name="Graphic 2">
            <a:extLst>
              <a:ext uri="{FF2B5EF4-FFF2-40B4-BE49-F238E27FC236}">
                <a16:creationId xmlns:a16="http://schemas.microsoft.com/office/drawing/2014/main" id="{1D398481-F19E-4D45-A187-22B7D5E029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5037" y="1744662"/>
            <a:ext cx="4021538" cy="3121320"/>
          </a:xfrm>
          <a:prstGeom prst="rect">
            <a:avLst/>
          </a:prstGeom>
        </p:spPr>
      </p:pic>
      <p:cxnSp>
        <p:nvCxnSpPr>
          <p:cNvPr id="8" name="Straight Connector 7">
            <a:extLst>
              <a:ext uri="{FF2B5EF4-FFF2-40B4-BE49-F238E27FC236}">
                <a16:creationId xmlns:a16="http://schemas.microsoft.com/office/drawing/2014/main" id="{995E2411-976B-4D36-B930-67070B5E3C84}"/>
              </a:ext>
            </a:extLst>
          </p:cNvPr>
          <p:cNvCxnSpPr>
            <a:cxnSpLocks/>
          </p:cNvCxnSpPr>
          <p:nvPr/>
        </p:nvCxnSpPr>
        <p:spPr>
          <a:xfrm>
            <a:off x="1417637" y="3040062"/>
            <a:ext cx="4724400" cy="0"/>
          </a:xfrm>
          <a:prstGeom prst="line">
            <a:avLst/>
          </a:prstGeom>
          <a:ln>
            <a:solidFill>
              <a:srgbClr val="009E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35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par>
                          <p:cTn id="11" fill="hold">
                            <p:stCondLst>
                              <p:cond delay="1000"/>
                            </p:stCondLst>
                            <p:childTnLst>
                              <p:par>
                                <p:cTn id="12" presetID="10" presetClass="entr" presetSubtype="0" fill="hold" grpId="0" nodeType="afterEffect">
                                  <p:stCondLst>
                                    <p:cond delay="1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600"/>
                                        <p:tgtEl>
                                          <p:spTgt spid="5"/>
                                        </p:tgtEl>
                                      </p:cBhvr>
                                    </p:animEffect>
                                  </p:childTnLst>
                                </p:cTn>
                              </p:par>
                              <p:par>
                                <p:cTn id="15" presetID="35" presetClass="path" presetSubtype="0" decel="100000" fill="hold" grpId="1" nodeType="withEffect">
                                  <p:stCondLst>
                                    <p:cond delay="50"/>
                                  </p:stCondLst>
                                  <p:childTnLst>
                                    <p:animMotion origin="layout" path="M -0.05552 0.00022 L -2.79806E-6 0.00022 " pathEditMode="relative" rAng="0" ptsTypes="AA">
                                      <p:cBhvr>
                                        <p:cTn id="16" dur="800" fill="hold"/>
                                        <p:tgtEl>
                                          <p:spTgt spid="5"/>
                                        </p:tgtEl>
                                        <p:attrNameLst>
                                          <p:attrName>ppt_x</p:attrName>
                                          <p:attrName>ppt_y</p:attrName>
                                        </p:attrNameLst>
                                      </p:cBhvr>
                                      <p:rCtr x="2770" y="0"/>
                                    </p:animMotion>
                                  </p:childTnLst>
                                </p:cTn>
                              </p:par>
                              <p:par>
                                <p:cTn id="17" presetID="22" presetClass="entr" presetSubtype="8"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600"/>
                                        <p:tgtEl>
                                          <p:spTgt spid="7"/>
                                        </p:tgtEl>
                                      </p:cBhvr>
                                    </p:animEffect>
                                  </p:childTnLst>
                                </p:cTn>
                              </p:par>
                              <p:par>
                                <p:cTn id="23" presetID="35" presetClass="path" presetSubtype="0" decel="100000" fill="hold" grpId="1" nodeType="withEffect">
                                  <p:stCondLst>
                                    <p:cond delay="300"/>
                                  </p:stCondLst>
                                  <p:childTnLst>
                                    <p:animMotion origin="layout" path="M -0.05553 0.00022 L 1.90452E-6 0.00022 " pathEditMode="relative" rAng="0" ptsTypes="AA">
                                      <p:cBhvr>
                                        <p:cTn id="24" dur="800" fill="hold"/>
                                        <p:tgtEl>
                                          <p:spTgt spid="7"/>
                                        </p:tgtEl>
                                        <p:attrNameLst>
                                          <p:attrName>ppt_x</p:attrName>
                                          <p:attrName>ppt_y</p:attrName>
                                        </p:attrNameLst>
                                      </p:cBhvr>
                                      <p:rCtr x="2770" y="0"/>
                                    </p:animMotion>
                                  </p:childTnLst>
                                </p:cTn>
                              </p:par>
                              <p:par>
                                <p:cTn id="25" presetID="10" presetClass="entr" presetSubtype="0" fill="hold" nodeType="withEffect">
                                  <p:stCondLst>
                                    <p:cond delay="3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600"/>
                                        <p:tgtEl>
                                          <p:spTgt spid="3"/>
                                        </p:tgtEl>
                                      </p:cBhvr>
                                    </p:animEffect>
                                  </p:childTnLst>
                                </p:cTn>
                              </p:par>
                              <p:par>
                                <p:cTn id="28" presetID="35" presetClass="path" presetSubtype="0" decel="100000" fill="hold" nodeType="withEffect">
                                  <p:stCondLst>
                                    <p:cond delay="100"/>
                                  </p:stCondLst>
                                  <p:childTnLst>
                                    <p:animMotion origin="layout" path="M -0.05552 0.00022 L -3.20143E-6 0.00022 " pathEditMode="relative" rAng="0" ptsTypes="AA">
                                      <p:cBhvr>
                                        <p:cTn id="29" dur="800" fill="hold"/>
                                        <p:tgtEl>
                                          <p:spTgt spid="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5"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alphaModFix amt="10000"/>
          </a:blip>
          <a:srcRect t="-55" r="2799" b="-7071"/>
          <a:stretch/>
        </p:blipFill>
        <p:spPr>
          <a:xfrm>
            <a:off x="-4883845" y="-4074939"/>
            <a:ext cx="16015912" cy="16345101"/>
          </a:xfrm>
          <a:prstGeom prst="rect">
            <a:avLst/>
          </a:prstGeom>
        </p:spPr>
      </p:pic>
      <p:sp>
        <p:nvSpPr>
          <p:cNvPr id="5" name="Title 1"/>
          <p:cNvSpPr txBox="1">
            <a:spLocks/>
          </p:cNvSpPr>
          <p:nvPr/>
        </p:nvSpPr>
        <p:spPr>
          <a:xfrm>
            <a:off x="897385" y="2177055"/>
            <a:ext cx="7580444" cy="803220"/>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400" spc="-102" dirty="0">
                <a:solidFill>
                  <a:schemeClr val="tx1"/>
                </a:solidFill>
                <a:latin typeface="Segoe UI Light"/>
                <a:cs typeface="Segoe UI Semilight" panose="020B0402040204020203" pitchFamily="34" charset="0"/>
              </a:rPr>
              <a:t>Azure Cognitive Services</a:t>
            </a:r>
          </a:p>
        </p:txBody>
      </p:sp>
      <p:sp>
        <p:nvSpPr>
          <p:cNvPr id="7" name="Rectangle 6"/>
          <p:cNvSpPr/>
          <p:nvPr/>
        </p:nvSpPr>
        <p:spPr>
          <a:xfrm>
            <a:off x="897384" y="3284443"/>
            <a:ext cx="7580445" cy="1323439"/>
          </a:xfrm>
          <a:prstGeom prst="rect">
            <a:avLst/>
          </a:prstGeom>
        </p:spPr>
        <p:txBody>
          <a:bodyPr wrap="square" lIns="149217">
            <a:spAutoFit/>
          </a:bodyPr>
          <a:lstStyle/>
          <a:p>
            <a:pPr marL="0" marR="0" lvl="0" indent="0" algn="l" defTabSz="950880" rtl="0" eaLnBrk="1" fontAlgn="auto" latinLnBrk="0" hangingPunct="1">
              <a:lnSpc>
                <a:spcPct val="100000"/>
              </a:lnSpc>
              <a:spcBef>
                <a:spcPct val="0"/>
              </a:spcBef>
              <a:spcAft>
                <a:spcPts val="1224"/>
              </a:spcAft>
              <a:buClrTx/>
              <a:buSzTx/>
              <a:buFontTx/>
              <a:buNone/>
              <a:tabLst/>
              <a:defRPr/>
            </a:pPr>
            <a:r>
              <a:rPr lang="en-US" sz="2000" dirty="0">
                <a:ln w="3175">
                  <a:noFill/>
                </a:ln>
                <a:latin typeface="Segoe UI" panose="020B0502040204020203" pitchFamily="34" charset="0"/>
                <a:cs typeface="Segoe UI" panose="020B0502040204020203" pitchFamily="34" charset="0"/>
              </a:rPr>
              <a:t>Add the power of machine learning to any app</a:t>
            </a:r>
          </a:p>
          <a:p>
            <a:pPr marL="0" marR="0" lvl="0" indent="0" algn="l" defTabSz="950880" rtl="0" eaLnBrk="1" fontAlgn="auto" latinLnBrk="0" hangingPunct="1">
              <a:lnSpc>
                <a:spcPct val="100000"/>
              </a:lnSpc>
              <a:spcBef>
                <a:spcPct val="0"/>
              </a:spcBef>
              <a:spcAft>
                <a:spcPts val="1224"/>
              </a:spcAft>
              <a:buClrTx/>
              <a:buSzTx/>
              <a:buFontTx/>
              <a:buNone/>
              <a:tabLst/>
              <a:defRPr/>
            </a:pPr>
            <a:r>
              <a:rPr lang="en-US" sz="2000" dirty="0">
                <a:ln w="3175">
                  <a:noFill/>
                </a:ln>
                <a:latin typeface="Segoe UI" panose="020B0502040204020203" pitchFamily="34" charset="0"/>
                <a:cs typeface="Segoe UI" panose="020B0502040204020203" pitchFamily="34" charset="0"/>
              </a:rPr>
              <a:t>Process images, video, speech, language and more</a:t>
            </a:r>
          </a:p>
          <a:p>
            <a:pPr marL="0" marR="0" lvl="0" indent="0" algn="l" defTabSz="950880" rtl="0" eaLnBrk="1" fontAlgn="auto" latinLnBrk="0" hangingPunct="1">
              <a:lnSpc>
                <a:spcPct val="100000"/>
              </a:lnSpc>
              <a:spcBef>
                <a:spcPct val="0"/>
              </a:spcBef>
              <a:spcAft>
                <a:spcPts val="1224"/>
              </a:spcAft>
              <a:buClrTx/>
              <a:buSzTx/>
              <a:buFontTx/>
              <a:buNone/>
              <a:tabLst/>
              <a:defRPr/>
            </a:pPr>
            <a:r>
              <a:rPr lang="en-US" sz="2000" dirty="0">
                <a:ln w="3175">
                  <a:noFill/>
                </a:ln>
                <a:latin typeface="Segoe UI" panose="020B0502040204020203" pitchFamily="34" charset="0"/>
                <a:cs typeface="Segoe UI" panose="020B0502040204020203" pitchFamily="34" charset="0"/>
              </a:rPr>
              <a:t>Simple REST APIs</a:t>
            </a:r>
          </a:p>
        </p:txBody>
      </p:sp>
      <p:grpSp>
        <p:nvGrpSpPr>
          <p:cNvPr id="86" name="Group 85"/>
          <p:cNvGrpSpPr/>
          <p:nvPr/>
        </p:nvGrpSpPr>
        <p:grpSpPr>
          <a:xfrm>
            <a:off x="8907868" y="1240031"/>
            <a:ext cx="3722598" cy="4617522"/>
            <a:chOff x="8542063" y="462280"/>
            <a:chExt cx="3649937" cy="4527393"/>
          </a:xfrm>
        </p:grpSpPr>
        <p:sp>
          <p:nvSpPr>
            <p:cNvPr id="2" name="TextBox 1"/>
            <p:cNvSpPr txBox="1"/>
            <p:nvPr/>
          </p:nvSpPr>
          <p:spPr>
            <a:xfrm>
              <a:off x="9291013" y="462280"/>
              <a:ext cx="2900987" cy="4527393"/>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250000"/>
                </a:lnSpc>
                <a:spcBef>
                  <a:spcPts val="0"/>
                </a:spcBef>
                <a:spcAft>
                  <a:spcPts val="612"/>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 </a:t>
              </a:r>
            </a:p>
            <a:p>
              <a:pPr marL="0" marR="0" lvl="0" indent="0" algn="l" defTabSz="932597" rtl="0" eaLnBrk="1" fontAlgn="auto" latinLnBrk="0" hangingPunct="1">
                <a:lnSpc>
                  <a:spcPct val="250000"/>
                </a:lnSpc>
                <a:spcBef>
                  <a:spcPts val="0"/>
                </a:spcBef>
                <a:spcAft>
                  <a:spcPts val="612"/>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a:p>
              <a:pPr marL="0" marR="0" lvl="0" indent="0" algn="l" defTabSz="932597" rtl="0" eaLnBrk="1" fontAlgn="auto" latinLnBrk="0" hangingPunct="1">
                <a:lnSpc>
                  <a:spcPct val="250000"/>
                </a:lnSpc>
                <a:spcBef>
                  <a:spcPts val="0"/>
                </a:spcBef>
                <a:spcAft>
                  <a:spcPts val="612"/>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a:p>
              <a:pPr marL="0" marR="0" lvl="0" indent="0" algn="l" defTabSz="932597" rtl="0" eaLnBrk="1" fontAlgn="auto" latinLnBrk="0" hangingPunct="1">
                <a:lnSpc>
                  <a:spcPct val="250000"/>
                </a:lnSpc>
                <a:spcBef>
                  <a:spcPts val="0"/>
                </a:spcBef>
                <a:spcAft>
                  <a:spcPts val="612"/>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a:p>
              <a:pPr marL="0" marR="0" lvl="0" indent="0" algn="l" defTabSz="932597" rtl="0" eaLnBrk="1" fontAlgn="auto" latinLnBrk="0" hangingPunct="1">
                <a:lnSpc>
                  <a:spcPct val="250000"/>
                </a:lnSpc>
                <a:spcBef>
                  <a:spcPts val="0"/>
                </a:spcBef>
                <a:spcAft>
                  <a:spcPts val="612"/>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grpSp>
          <p:nvGrpSpPr>
            <p:cNvPr id="6" name="Group 5"/>
            <p:cNvGrpSpPr/>
            <p:nvPr/>
          </p:nvGrpSpPr>
          <p:grpSpPr>
            <a:xfrm>
              <a:off x="8542063" y="815188"/>
              <a:ext cx="633947" cy="3974517"/>
              <a:chOff x="8460174" y="815187"/>
              <a:chExt cx="711833" cy="4462820"/>
            </a:xfrm>
          </p:grpSpPr>
          <p:grpSp>
            <p:nvGrpSpPr>
              <p:cNvPr id="49" name="Group 48"/>
              <p:cNvGrpSpPr/>
              <p:nvPr/>
            </p:nvGrpSpPr>
            <p:grpSpPr>
              <a:xfrm>
                <a:off x="8460174" y="815187"/>
                <a:ext cx="711833" cy="711833"/>
                <a:chOff x="2146048" y="1729008"/>
                <a:chExt cx="761852" cy="761852"/>
              </a:xfrm>
            </p:grpSpPr>
            <p:sp>
              <p:nvSpPr>
                <p:cNvPr id="50" name="Oval 49"/>
                <p:cNvSpPr/>
                <p:nvPr/>
              </p:nvSpPr>
              <p:spPr bwMode="auto">
                <a:xfrm>
                  <a:off x="2146048" y="1729008"/>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1" name="Group 50"/>
                <p:cNvGrpSpPr/>
                <p:nvPr/>
              </p:nvGrpSpPr>
              <p:grpSpPr>
                <a:xfrm>
                  <a:off x="2374654" y="1987574"/>
                  <a:ext cx="304639" cy="244720"/>
                  <a:chOff x="3703676" y="2644877"/>
                  <a:chExt cx="304683" cy="244755"/>
                </a:xfrm>
              </p:grpSpPr>
              <p:sp>
                <p:nvSpPr>
                  <p:cNvPr id="52"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3" name="Line 51"/>
                  <p:cNvSpPr>
                    <a:spLocks noChangeShapeType="1"/>
                  </p:cNvSpPr>
                  <p:nvPr/>
                </p:nvSpPr>
                <p:spPr bwMode="auto">
                  <a:xfrm>
                    <a:off x="3724859" y="2736130"/>
                    <a:ext cx="85311" cy="0"/>
                  </a:xfrm>
                  <a:prstGeom prst="line">
                    <a:avLst/>
                  </a:pr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4"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6"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57" name="Group 56"/>
              <p:cNvGrpSpPr/>
              <p:nvPr/>
            </p:nvGrpSpPr>
            <p:grpSpPr>
              <a:xfrm>
                <a:off x="8460174" y="1752934"/>
                <a:ext cx="711833" cy="711833"/>
                <a:chOff x="5837312" y="585332"/>
                <a:chExt cx="761852" cy="761852"/>
              </a:xfrm>
            </p:grpSpPr>
            <p:sp>
              <p:nvSpPr>
                <p:cNvPr id="58" name="Oval 57"/>
                <p:cNvSpPr/>
                <p:nvPr/>
              </p:nvSpPr>
              <p:spPr bwMode="auto">
                <a:xfrm>
                  <a:off x="5837312" y="585332"/>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9"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0"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61" name="Group 60"/>
              <p:cNvGrpSpPr/>
              <p:nvPr/>
            </p:nvGrpSpPr>
            <p:grpSpPr>
              <a:xfrm>
                <a:off x="8460174" y="3628427"/>
                <a:ext cx="711833" cy="711833"/>
                <a:chOff x="5837312" y="5653933"/>
                <a:chExt cx="761852" cy="761852"/>
              </a:xfrm>
            </p:grpSpPr>
            <p:sp>
              <p:nvSpPr>
                <p:cNvPr id="62" name="Oval 61"/>
                <p:cNvSpPr/>
                <p:nvPr/>
              </p:nvSpPr>
              <p:spPr bwMode="auto">
                <a:xfrm>
                  <a:off x="5837312" y="5653933"/>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3" name="Oval 62"/>
                <p:cNvSpPr/>
                <p:nvPr/>
              </p:nvSpPr>
              <p:spPr bwMode="auto">
                <a:xfrm>
                  <a:off x="6072456" y="5889277"/>
                  <a:ext cx="185879" cy="185879"/>
                </a:xfrm>
                <a:prstGeom prst="ellipse">
                  <a:avLst/>
                </a:prstGeom>
                <a:noFill/>
                <a:ln w="19050" cap="flat" cmpd="sng" algn="ctr">
                  <a:solidFill>
                    <a:srgbClr val="0078D7"/>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4" name="Straight Connector 63"/>
                <p:cNvCxnSpPr/>
                <p:nvPr/>
              </p:nvCxnSpPr>
              <p:spPr>
                <a:xfrm>
                  <a:off x="6230397" y="6046818"/>
                  <a:ext cx="133623" cy="133623"/>
                </a:xfrm>
                <a:prstGeom prst="line">
                  <a:avLst/>
                </a:prstGeom>
                <a:solidFill>
                  <a:srgbClr val="F8F8F8"/>
                </a:solidFill>
                <a:ln w="19050" cap="flat" cmpd="sng" algn="ctr">
                  <a:solidFill>
                    <a:srgbClr val="0078D7"/>
                  </a:solidFill>
                  <a:prstDash val="solid"/>
                  <a:headEnd type="none" w="med" len="med"/>
                  <a:tailEnd type="none" w="med" len="med"/>
                </a:ln>
                <a:effectLst/>
              </p:spPr>
            </p:cxnSp>
          </p:grpSp>
          <p:grpSp>
            <p:nvGrpSpPr>
              <p:cNvPr id="75" name="Group 74"/>
              <p:cNvGrpSpPr/>
              <p:nvPr/>
            </p:nvGrpSpPr>
            <p:grpSpPr>
              <a:xfrm>
                <a:off x="8460174" y="4566174"/>
                <a:ext cx="711833" cy="711833"/>
                <a:chOff x="2040304" y="4646364"/>
                <a:chExt cx="761852" cy="761852"/>
              </a:xfrm>
            </p:grpSpPr>
            <p:sp>
              <p:nvSpPr>
                <p:cNvPr id="76" name="Oval 75"/>
                <p:cNvSpPr/>
                <p:nvPr/>
              </p:nvSpPr>
              <p:spPr bwMode="auto">
                <a:xfrm>
                  <a:off x="2040304" y="4646364"/>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7" name="Group 4"/>
                <p:cNvGrpSpPr>
                  <a:grpSpLocks noChangeAspect="1"/>
                </p:cNvGrpSpPr>
                <p:nvPr/>
              </p:nvGrpSpPr>
              <p:grpSpPr bwMode="auto">
                <a:xfrm>
                  <a:off x="2291073" y="4836817"/>
                  <a:ext cx="260313" cy="380945"/>
                  <a:chOff x="3526" y="3353"/>
                  <a:chExt cx="164" cy="240"/>
                </a:xfrm>
              </p:grpSpPr>
              <p:sp>
                <p:nvSpPr>
                  <p:cNvPr id="78"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cap="flat" cmpd="sng" algn="ctr">
                    <a:solidFill>
                      <a:srgbClr val="0078D7"/>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cap="flat" cmpd="sng" algn="ctr">
                    <a:solidFill>
                      <a:srgbClr val="0078D7"/>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cap="flat" cmpd="sng" algn="ctr">
                    <a:solidFill>
                      <a:srgbClr val="0078D7"/>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81" name="Group 80"/>
              <p:cNvGrpSpPr/>
              <p:nvPr/>
            </p:nvGrpSpPr>
            <p:grpSpPr>
              <a:xfrm>
                <a:off x="8460174" y="2690680"/>
                <a:ext cx="711833" cy="711833"/>
                <a:chOff x="9249272" y="4646364"/>
                <a:chExt cx="761852" cy="761852"/>
              </a:xfrm>
            </p:grpSpPr>
            <p:sp>
              <p:nvSpPr>
                <p:cNvPr id="82" name="Oval 81"/>
                <p:cNvSpPr/>
                <p:nvPr/>
              </p:nvSpPr>
              <p:spPr bwMode="auto">
                <a:xfrm>
                  <a:off x="9249272" y="4646364"/>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3"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Oval 25"/>
                <p:cNvSpPr>
                  <a:spLocks noChangeArrowheads="1"/>
                </p:cNvSpPr>
                <p:nvPr/>
              </p:nvSpPr>
              <p:spPr bwMode="auto">
                <a:xfrm>
                  <a:off x="9532444" y="4933127"/>
                  <a:ext cx="195506" cy="188326"/>
                </a:xfrm>
                <a:prstGeom prst="ellips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Oval 26"/>
                <p:cNvSpPr>
                  <a:spLocks noChangeArrowheads="1"/>
                </p:cNvSpPr>
                <p:nvPr/>
              </p:nvSpPr>
              <p:spPr bwMode="auto">
                <a:xfrm>
                  <a:off x="9608542" y="5006590"/>
                  <a:ext cx="43313" cy="41398"/>
                </a:xfrm>
                <a:prstGeom prst="ellipse">
                  <a:avLst/>
                </a:prstGeom>
                <a:solidFill>
                  <a:srgbClr val="4DB0FF"/>
                </a:solidFill>
                <a:ln>
                  <a:solidFill>
                    <a:srgbClr val="0078D7"/>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cxnSp>
        <p:nvCxnSpPr>
          <p:cNvPr id="35" name="Straight Connector 34">
            <a:extLst>
              <a:ext uri="{FF2B5EF4-FFF2-40B4-BE49-F238E27FC236}">
                <a16:creationId xmlns:a16="http://schemas.microsoft.com/office/drawing/2014/main" id="{41812146-1752-4C78-B347-2E5AD2616DD9}"/>
              </a:ext>
            </a:extLst>
          </p:cNvPr>
          <p:cNvCxnSpPr>
            <a:cxnSpLocks/>
          </p:cNvCxnSpPr>
          <p:nvPr/>
        </p:nvCxnSpPr>
        <p:spPr>
          <a:xfrm>
            <a:off x="1104900" y="3085447"/>
            <a:ext cx="4724400" cy="0"/>
          </a:xfrm>
          <a:prstGeom prst="line">
            <a:avLst/>
          </a:prstGeom>
          <a:ln>
            <a:solidFill>
              <a:srgbClr val="009E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5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800"/>
                                        <p:tgtEl>
                                          <p:spTgt spid="12"/>
                                        </p:tgtEl>
                                      </p:cBhvr>
                                    </p:animEffect>
                                  </p:childTnLst>
                                </p:cTn>
                              </p:par>
                              <p:par>
                                <p:cTn id="8" presetID="8" presetClass="emph" presetSubtype="0" decel="100000" fill="hold" nodeType="withEffect">
                                  <p:stCondLst>
                                    <p:cond delay="250"/>
                                  </p:stCondLst>
                                  <p:childTnLst>
                                    <p:animRot by="1200000">
                                      <p:cBhvr>
                                        <p:cTn id="9" dur="2000" fill="hold"/>
                                        <p:tgtEl>
                                          <p:spTgt spid="12"/>
                                        </p:tgtEl>
                                        <p:attrNameLst>
                                          <p:attrName>r</p:attrName>
                                        </p:attrNameLst>
                                      </p:cBhvr>
                                    </p:animRot>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600"/>
                                        <p:tgtEl>
                                          <p:spTgt spid="5"/>
                                        </p:tgtEl>
                                      </p:cBhvr>
                                    </p:animEffect>
                                  </p:childTnLst>
                                </p:cTn>
                              </p:par>
                              <p:par>
                                <p:cTn id="13" presetID="35" presetClass="path" presetSubtype="0" decel="100000" fill="hold" grpId="1" nodeType="withEffect">
                                  <p:stCondLst>
                                    <p:cond delay="50"/>
                                  </p:stCondLst>
                                  <p:childTnLst>
                                    <p:animMotion origin="layout" path="M -0.05547 0.00023 L -3.125E-6 0.00023 " pathEditMode="relative" rAng="0" ptsTypes="AA">
                                      <p:cBhvr>
                                        <p:cTn id="14" dur="800" fill="hold"/>
                                        <p:tgtEl>
                                          <p:spTgt spid="5"/>
                                        </p:tgtEl>
                                        <p:attrNameLst>
                                          <p:attrName>ppt_x</p:attrName>
                                          <p:attrName>ppt_y</p:attrName>
                                        </p:attrNameLst>
                                      </p:cBhvr>
                                      <p:rCtr x="2773" y="0"/>
                                    </p:animMotion>
                                  </p:childTnLst>
                                </p:cTn>
                              </p:par>
                              <p:par>
                                <p:cTn id="15" presetID="10" presetClass="entr" presetSubtype="0" fill="hold" grpId="0"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600"/>
                                        <p:tgtEl>
                                          <p:spTgt spid="7"/>
                                        </p:tgtEl>
                                      </p:cBhvr>
                                    </p:animEffect>
                                  </p:childTnLst>
                                </p:cTn>
                              </p:par>
                              <p:par>
                                <p:cTn id="18" presetID="35" presetClass="path" presetSubtype="0" decel="100000" fill="hold" grpId="1" nodeType="withEffect">
                                  <p:stCondLst>
                                    <p:cond delay="50"/>
                                  </p:stCondLst>
                                  <p:childTnLst>
                                    <p:animMotion origin="layout" path="M -0.05553 0.00023 L 1.00587E-6 0.00023 " pathEditMode="relative" rAng="0" ptsTypes="AA">
                                      <p:cBhvr>
                                        <p:cTn id="19" dur="800" fill="hold"/>
                                        <p:tgtEl>
                                          <p:spTgt spid="7"/>
                                        </p:tgtEl>
                                        <p:attrNameLst>
                                          <p:attrName>ppt_x</p:attrName>
                                          <p:attrName>ppt_y</p:attrName>
                                        </p:attrNameLst>
                                      </p:cBhvr>
                                      <p:rCtr x="2770" y="0"/>
                                    </p:animMotion>
                                  </p:childTnLst>
                                </p:cTn>
                              </p:par>
                              <p:par>
                                <p:cTn id="20" presetID="42" presetClass="entr" presetSubtype="0" fill="hold" nodeType="withEffect">
                                  <p:stCondLst>
                                    <p:cond delay="13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1000"/>
                                        <p:tgtEl>
                                          <p:spTgt spid="86"/>
                                        </p:tgtEl>
                                      </p:cBhvr>
                                    </p:animEffect>
                                    <p:anim calcmode="lin" valueType="num">
                                      <p:cBhvr>
                                        <p:cTn id="23" dur="1000" fill="hold"/>
                                        <p:tgtEl>
                                          <p:spTgt spid="86"/>
                                        </p:tgtEl>
                                        <p:attrNameLst>
                                          <p:attrName>ppt_x</p:attrName>
                                        </p:attrNameLst>
                                      </p:cBhvr>
                                      <p:tavLst>
                                        <p:tav tm="0">
                                          <p:val>
                                            <p:strVal val="#ppt_x"/>
                                          </p:val>
                                        </p:tav>
                                        <p:tav tm="100000">
                                          <p:val>
                                            <p:strVal val="#ppt_x"/>
                                          </p:val>
                                        </p:tav>
                                      </p:tavLst>
                                    </p:anim>
                                    <p:anim calcmode="lin" valueType="num">
                                      <p:cBhvr>
                                        <p:cTn id="24" dur="1000" fill="hold"/>
                                        <p:tgtEl>
                                          <p:spTgt spid="86"/>
                                        </p:tgtEl>
                                        <p:attrNameLst>
                                          <p:attrName>ppt_y</p:attrName>
                                        </p:attrNameLst>
                                      </p:cBhvr>
                                      <p:tavLst>
                                        <p:tav tm="0">
                                          <p:val>
                                            <p:strVal val="#ppt_y+.1"/>
                                          </p:val>
                                        </p:tav>
                                        <p:tav tm="100000">
                                          <p:val>
                                            <p:strVal val="#ppt_y"/>
                                          </p:val>
                                        </p:tav>
                                      </p:tavLst>
                                    </p:anim>
                                  </p:childTnLst>
                                </p:cTn>
                              </p:par>
                              <p:par>
                                <p:cTn id="25" presetID="22" presetClass="entr" presetSubtype="8" fill="hold" nodeType="withEffect">
                                  <p:stCondLst>
                                    <p:cond delay="25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EDE449EB-625C-4B3E-A108-31B7A2030949}"/>
              </a:ext>
            </a:extLst>
          </p:cNvPr>
          <p:cNvSpPr/>
          <p:nvPr/>
        </p:nvSpPr>
        <p:spPr bwMode="auto">
          <a:xfrm>
            <a:off x="9305904" y="5333591"/>
            <a:ext cx="3018754" cy="149858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SQL - Grey Back">
            <a:extLst>
              <a:ext uri="{FF2B5EF4-FFF2-40B4-BE49-F238E27FC236}">
                <a16:creationId xmlns:a16="http://schemas.microsoft.com/office/drawing/2014/main" id="{3B426E5B-7F87-4A3F-9393-FD78F2A0011D}"/>
              </a:ext>
            </a:extLst>
          </p:cNvPr>
          <p:cNvSpPr/>
          <p:nvPr/>
        </p:nvSpPr>
        <p:spPr bwMode="auto">
          <a:xfrm>
            <a:off x="351670" y="5000761"/>
            <a:ext cx="4875112" cy="156324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26791" y="5950580"/>
            <a:ext cx="489635" cy="489635"/>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41132" y="5236991"/>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75197" y="5803827"/>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0" name="Server white out">
            <a:extLst>
              <a:ext uri="{FF2B5EF4-FFF2-40B4-BE49-F238E27FC236}">
                <a16:creationId xmlns:a16="http://schemas.microsoft.com/office/drawing/2014/main" id="{13E7CF94-8E41-43A7-87FB-FA99DBFE64B9}"/>
              </a:ext>
            </a:extLst>
          </p:cNvPr>
          <p:cNvSpPr/>
          <p:nvPr/>
        </p:nvSpPr>
        <p:spPr bwMode="auto">
          <a:xfrm>
            <a:off x="245753" y="1155037"/>
            <a:ext cx="5447206" cy="5523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41122" y="5238977"/>
            <a:ext cx="3715660" cy="1303787"/>
            <a:chOff x="2504837" y="5524011"/>
            <a:chExt cx="3716188" cy="1303972"/>
          </a:xfrm>
        </p:grpSpPr>
        <p:sp>
          <p:nvSpPr>
            <p:cNvPr id="70" name="Rectangle 69">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1" name="Rectangle 70">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51670" y="1320599"/>
            <a:ext cx="4875112" cy="3235686"/>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38951" y="3972589"/>
            <a:ext cx="489635" cy="489635"/>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94271" y="3801441"/>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51670" y="3000664"/>
            <a:ext cx="4875112" cy="156324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79653" y="4223679"/>
            <a:ext cx="2747" cy="101529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94878" y="3342247"/>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417321" y="3237684"/>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43868" y="315703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Service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51670" y="1320599"/>
            <a:ext cx="4875112" cy="156324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79664" y="2538584"/>
            <a:ext cx="2735" cy="6184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94879" y="3513672"/>
            <a:ext cx="440725" cy="440725"/>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94878" y="166737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417321" y="1562808"/>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41132" y="1471935"/>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Web front-end</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67209" y="1759969"/>
            <a:ext cx="440725" cy="440725"/>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2"/>
            <a:endCxn id="75" idx="0"/>
          </p:cNvCxnSpPr>
          <p:nvPr/>
        </p:nvCxnSpPr>
        <p:spPr>
          <a:xfrm>
            <a:off x="7467393" y="1173439"/>
            <a:ext cx="434" cy="88217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6083906" y="106790"/>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stCxn id="23" idx="1"/>
            <a:endCxn id="22" idx="3"/>
          </p:cNvCxnSpPr>
          <p:nvPr/>
        </p:nvCxnSpPr>
        <p:spPr>
          <a:xfrm flipH="1">
            <a:off x="8864544" y="4537762"/>
            <a:ext cx="734719"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599263" y="4004437"/>
            <a:ext cx="2516609" cy="1066649"/>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515839"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Sentiment </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22" idx="1"/>
            <a:endCxn id="4" idx="3"/>
          </p:cNvCxnSpPr>
          <p:nvPr/>
        </p:nvCxnSpPr>
        <p:spPr>
          <a:xfrm rot="10800000">
            <a:off x="4818195" y="2005260"/>
            <a:ext cx="1279376" cy="2532502"/>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6097571" y="4004437"/>
            <a:ext cx="2766973" cy="1066649"/>
            <a:chOff x="5660671" y="315698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60671" y="315698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Listener</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35931" y="339183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248603" y="4974107"/>
            <a:ext cx="3124102" cy="1855850"/>
          </a:xfrm>
          <a:prstGeom prst="rect">
            <a:avLst/>
          </a:prstGeom>
          <a:noFill/>
        </p:spPr>
        <p:txBody>
          <a:bodyPr wrap="square" lIns="182854" tIns="146283" rIns="182854" bIns="146283" rtlCol="0">
            <a:spAutoFit/>
          </a:bodyPr>
          <a:lstStyle/>
          <a:p>
            <a:pPr marL="457112" marR="0" lvl="0" indent="0" algn="l" defTabSz="932563"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Lift and Shift</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Cloud Optimized</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508887" y="6350122"/>
            <a:ext cx="268209" cy="329166"/>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508888" y="5930381"/>
            <a:ext cx="268209" cy="329166"/>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508888" y="5548027"/>
            <a:ext cx="268209" cy="329166"/>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087" y="433053"/>
            <a:ext cx="496865" cy="4039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1099" y="-208182"/>
            <a:ext cx="1701017" cy="1701017"/>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384580" y="2104381"/>
            <a:ext cx="2845900" cy="1066649"/>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Tweets DB</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6084340" y="2055613"/>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6707" y="2343993"/>
            <a:ext cx="1152580" cy="6051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6922319" y="2259453"/>
            <a:ext cx="1984828"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 to Cosmos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r>
              <a:rPr kumimoji="0" lang="en-US" sz="1800" b="0" i="0" u="none" strike="noStrike" kern="1200" cap="none" spc="0" normalizeH="0" baseline="0" noProof="0" dirty="0" err="1">
                <a:ln>
                  <a:noFill/>
                </a:ln>
                <a:solidFill>
                  <a:srgbClr val="505050"/>
                </a:solidFill>
                <a:effectLst/>
                <a:uLnTx/>
                <a:uFillTx/>
                <a:latin typeface="Segoe UI Semilight"/>
                <a:ea typeface="Segoe UI" pitchFamily="34" charset="0"/>
                <a:cs typeface="Segoe UI" pitchFamily="34" charset="0"/>
              </a:rPr>
              <a:t>LogicApps</a:t>
            </a: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stCxn id="75" idx="3"/>
            <a:endCxn id="69" idx="1"/>
          </p:cNvCxnSpPr>
          <p:nvPr/>
        </p:nvCxnSpPr>
        <p:spPr>
          <a:xfrm>
            <a:off x="8851313" y="2588938"/>
            <a:ext cx="533267" cy="1163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846993" y="3171030"/>
            <a:ext cx="10575" cy="83340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3A9B8A3-3B2D-4D23-A4E0-68C7F9032D5B}"/>
              </a:ext>
            </a:extLst>
          </p:cNvPr>
          <p:cNvSpPr/>
          <p:nvPr/>
        </p:nvSpPr>
        <p:spPr bwMode="auto">
          <a:xfrm>
            <a:off x="-312517" y="-104092"/>
            <a:ext cx="12820175" cy="7202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A9FF226F-9B1C-477F-A95C-600040450B78}"/>
              </a:ext>
            </a:extLst>
          </p:cNvPr>
          <p:cNvSpPr/>
          <p:nvPr/>
        </p:nvSpPr>
        <p:spPr bwMode="auto">
          <a:xfrm>
            <a:off x="1702170" y="2756863"/>
            <a:ext cx="7526487" cy="2306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Demo</a:t>
            </a:r>
          </a:p>
        </p:txBody>
      </p:sp>
    </p:spTree>
    <p:extLst>
      <p:ext uri="{BB962C8B-B14F-4D97-AF65-F5344CB8AC3E}">
        <p14:creationId xmlns:p14="http://schemas.microsoft.com/office/powerpoint/2010/main" val="3952344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106"/>
                                        </p:tgtEl>
                                      </p:cBhvr>
                                    </p:animEffect>
                                    <p:set>
                                      <p:cBhvr>
                                        <p:cTn id="7" dur="1" fill="hold">
                                          <p:stCondLst>
                                            <p:cond delay="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10"/>
                                        <p:tgtEl>
                                          <p:spTgt spid="105"/>
                                        </p:tgtEl>
                                      </p:cBhvr>
                                    </p:animEffect>
                                  </p:childTnLst>
                                </p:cTn>
                              </p:par>
                              <p:par>
                                <p:cTn id="11" presetID="10" presetClass="exit" presetSubtype="0" fill="hold" grpId="0" nodeType="withEffect">
                                  <p:stCondLst>
                                    <p:cond delay="0"/>
                                  </p:stCondLst>
                                  <p:childTnLst>
                                    <p:animEffect transition="out" filter="fade">
                                      <p:cBhvr>
                                        <p:cTn id="12" dur="10"/>
                                        <p:tgtEl>
                                          <p:spTgt spid="107"/>
                                        </p:tgtEl>
                                      </p:cBhvr>
                                    </p:animEffect>
                                    <p:set>
                                      <p:cBhvr>
                                        <p:cTn id="13" dur="1" fill="hold">
                                          <p:stCondLst>
                                            <p:cond delay="9"/>
                                          </p:stCondLst>
                                        </p:cTn>
                                        <p:tgtEl>
                                          <p:spTgt spid="10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xEl>
                                              <p:pRg st="1" end="1"/>
                                            </p:txEl>
                                          </p:spTgt>
                                        </p:tgtEl>
                                        <p:attrNameLst>
                                          <p:attrName>style.visibility</p:attrName>
                                        </p:attrNameLst>
                                      </p:cBhvr>
                                      <p:to>
                                        <p:strVal val="visible"/>
                                      </p:to>
                                    </p:set>
                                    <p:animEffect transition="in" filter="fade">
                                      <p:cBhvr>
                                        <p:cTn id="19" dur="10"/>
                                        <p:tgtEl>
                                          <p:spTgt spid="50">
                                            <p:txEl>
                                              <p:pRg st="1" end="1"/>
                                            </p:txEl>
                                          </p:spTgt>
                                        </p:tgtEl>
                                      </p:cBhvr>
                                    </p:animEffect>
                                  </p:childTnLst>
                                </p:cTn>
                              </p:par>
                              <p:par>
                                <p:cTn id="20" presetID="1" presetClass="emph" presetSubtype="2" fill="hold" nodeType="withEffect">
                                  <p:stCondLst>
                                    <p:cond delay="0"/>
                                  </p:stCondLst>
                                  <p:childTnLst>
                                    <p:animClr clrSpc="rgb" dir="cw">
                                      <p:cBhvr>
                                        <p:cTn id="21" dur="10" fill="hold"/>
                                        <p:tgtEl>
                                          <p:spTgt spid="91"/>
                                        </p:tgtEl>
                                        <p:attrNameLst>
                                          <p:attrName>fillcolor</p:attrName>
                                        </p:attrNameLst>
                                      </p:cBhvr>
                                      <p:to>
                                        <a:srgbClr val="C4E4FF"/>
                                      </p:to>
                                    </p:animClr>
                                    <p:set>
                                      <p:cBhvr>
                                        <p:cTn id="22" dur="10" fill="hold"/>
                                        <p:tgtEl>
                                          <p:spTgt spid="91"/>
                                        </p:tgtEl>
                                        <p:attrNameLst>
                                          <p:attrName>fill.type</p:attrName>
                                        </p:attrNameLst>
                                      </p:cBhvr>
                                      <p:to>
                                        <p:strVal val="solid"/>
                                      </p:to>
                                    </p:set>
                                    <p:set>
                                      <p:cBhvr>
                                        <p:cTn id="23" dur="10" fill="hold"/>
                                        <p:tgtEl>
                                          <p:spTgt spid="91"/>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10" fill="hold"/>
                                        <p:tgtEl>
                                          <p:spTgt spid="103"/>
                                        </p:tgtEl>
                                        <p:attrNameLst>
                                          <p:attrName>fillcolor</p:attrName>
                                        </p:attrNameLst>
                                      </p:cBhvr>
                                      <p:to>
                                        <a:srgbClr val="C4E4FF"/>
                                      </p:to>
                                    </p:animClr>
                                    <p:set>
                                      <p:cBhvr>
                                        <p:cTn id="26" dur="10" fill="hold"/>
                                        <p:tgtEl>
                                          <p:spTgt spid="103"/>
                                        </p:tgtEl>
                                        <p:attrNameLst>
                                          <p:attrName>fill.type</p:attrName>
                                        </p:attrNameLst>
                                      </p:cBhvr>
                                      <p:to>
                                        <p:strVal val="solid"/>
                                      </p:to>
                                    </p:set>
                                    <p:set>
                                      <p:cBhvr>
                                        <p:cTn id="27" dur="10" fill="hold"/>
                                        <p:tgtEl>
                                          <p:spTgt spid="103"/>
                                        </p:tgtEl>
                                        <p:attrNameLst>
                                          <p:attrName>fill.on</p:attrName>
                                        </p:attrNameLst>
                                      </p:cBhvr>
                                      <p:to>
                                        <p:strVal val="true"/>
                                      </p:to>
                                    </p:se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10"/>
                                        <p:tgtEl>
                                          <p:spTgt spid="76"/>
                                        </p:tgtEl>
                                      </p:cBhvr>
                                    </p:animEffect>
                                  </p:childTnLst>
                                </p:cTn>
                              </p:par>
                              <p:par>
                                <p:cTn id="31" presetID="10" presetClass="exit" presetSubtype="0" fill="hold" grpId="0" nodeType="withEffect">
                                  <p:stCondLst>
                                    <p:cond delay="0"/>
                                  </p:stCondLst>
                                  <p:childTnLst>
                                    <p:animEffect transition="out" filter="fade">
                                      <p:cBhvr>
                                        <p:cTn id="32" dur="10"/>
                                        <p:tgtEl>
                                          <p:spTgt spid="103"/>
                                        </p:tgtEl>
                                      </p:cBhvr>
                                    </p:animEffect>
                                    <p:set>
                                      <p:cBhvr>
                                        <p:cTn id="33" dur="1" fill="hold">
                                          <p:stCondLst>
                                            <p:cond delay="9"/>
                                          </p:stCondLst>
                                        </p:cTn>
                                        <p:tgtEl>
                                          <p:spTgt spid="10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10"/>
                                        <p:tgtEl>
                                          <p:spTgt spid="1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1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
                                        <p:tgtEl>
                                          <p:spTgt spid="1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10"/>
                                        <p:tgtEl>
                                          <p:spTgt spid="21"/>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10"/>
                                        <p:tgtEl>
                                          <p:spTgt spid="20"/>
                                        </p:tgtEl>
                                      </p:cBhvr>
                                    </p:animEffect>
                                  </p:childTnLst>
                                </p:cTn>
                              </p:par>
                              <p:par>
                                <p:cTn id="61" presetID="10" presetClass="exit" presetSubtype="0" fill="hold" grpId="0" nodeType="withEffect">
                                  <p:stCondLst>
                                    <p:cond delay="0"/>
                                  </p:stCondLst>
                                  <p:childTnLst>
                                    <p:animEffect transition="out" filter="fade">
                                      <p:cBhvr>
                                        <p:cTn id="62" dur="10"/>
                                        <p:tgtEl>
                                          <p:spTgt spid="91"/>
                                        </p:tgtEl>
                                      </p:cBhvr>
                                    </p:animEffect>
                                    <p:set>
                                      <p:cBhvr>
                                        <p:cTn id="63" dur="1" fill="hold">
                                          <p:stCondLst>
                                            <p:cond delay="9"/>
                                          </p:stCondLst>
                                        </p:cTn>
                                        <p:tgtEl>
                                          <p:spTgt spid="9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0"/>
                                        <p:tgtEl>
                                          <p:spTgt spid="92"/>
                                        </p:tgtEl>
                                      </p:cBhvr>
                                    </p:animEffect>
                                    <p:set>
                                      <p:cBhvr>
                                        <p:cTn id="66" dur="1" fill="hold">
                                          <p:stCondLst>
                                            <p:cond delay="9"/>
                                          </p:stCondLst>
                                        </p:cTn>
                                        <p:tgtEl>
                                          <p:spTgt spid="92"/>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1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50">
                                            <p:txEl>
                                              <p:pRg st="2" end="2"/>
                                            </p:txEl>
                                          </p:spTgt>
                                        </p:tgtEl>
                                        <p:attrNameLst>
                                          <p:attrName>style.visibility</p:attrName>
                                        </p:attrNameLst>
                                      </p:cBhvr>
                                      <p:to>
                                        <p:strVal val="visible"/>
                                      </p:to>
                                    </p:set>
                                    <p:animEffect transition="in" filter="fade">
                                      <p:cBhvr>
                                        <p:cTn id="72" dur="10"/>
                                        <p:tgtEl>
                                          <p:spTgt spid="50">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10"/>
                                        <p:tgtEl>
                                          <p:spTgt spid="7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026"/>
                                        </p:tgtEl>
                                        <p:attrNameLst>
                                          <p:attrName>style.visibility</p:attrName>
                                        </p:attrNameLst>
                                      </p:cBhvr>
                                      <p:to>
                                        <p:strVal val="visible"/>
                                      </p:to>
                                    </p:set>
                                    <p:animEffect transition="in" filter="fade">
                                      <p:cBhvr>
                                        <p:cTn id="83" dur="500"/>
                                        <p:tgtEl>
                                          <p:spTgt spid="1026"/>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up)">
                                      <p:cBhvr>
                                        <p:cTn id="87" dur="500"/>
                                        <p:tgtEl>
                                          <p:spTgt spid="42"/>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fade">
                                      <p:cBhvr>
                                        <p:cTn id="91" dur="500"/>
                                        <p:tgtEl>
                                          <p:spTgt spid="7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nodeType="with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fade">
                                      <p:cBhvr>
                                        <p:cTn id="97" dur="500"/>
                                        <p:tgtEl>
                                          <p:spTgt spid="79"/>
                                        </p:tgtEl>
                                      </p:cBhvr>
                                    </p:animEffect>
                                  </p:childTnLst>
                                </p:cTn>
                              </p:par>
                            </p:childTnLst>
                          </p:cTn>
                        </p:par>
                        <p:par>
                          <p:cTn id="98" fill="hold">
                            <p:stCondLst>
                              <p:cond delay="1500"/>
                            </p:stCondLst>
                            <p:childTnLst>
                              <p:par>
                                <p:cTn id="99" presetID="22" presetClass="entr" presetSubtype="8" fill="hold" nodeType="after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left)">
                                      <p:cBhvr>
                                        <p:cTn id="101" dur="500"/>
                                        <p:tgtEl>
                                          <p:spTgt spid="81"/>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67"/>
                                        </p:tgtEl>
                                        <p:attrNameLst>
                                          <p:attrName>style.visibility</p:attrName>
                                        </p:attrNameLst>
                                      </p:cBhvr>
                                      <p:to>
                                        <p:strVal val="visible"/>
                                      </p:to>
                                    </p:set>
                                    <p:animEffect transition="in" filter="fade">
                                      <p:cBhvr>
                                        <p:cTn id="105" dur="500"/>
                                        <p:tgtEl>
                                          <p:spTgt spid="6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wipe(up)">
                                      <p:cBhvr>
                                        <p:cTn id="109" dur="500"/>
                                        <p:tgtEl>
                                          <p:spTgt spid="83"/>
                                        </p:tgtEl>
                                      </p:cBhvr>
                                    </p:animEffect>
                                  </p:childTnLst>
                                </p:cTn>
                              </p:par>
                              <p:par>
                                <p:cTn id="110" presetID="10" presetClass="entr" presetSubtype="0" fill="hold"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par>
                          <p:cTn id="113" fill="hold">
                            <p:stCondLst>
                              <p:cond delay="3000"/>
                            </p:stCondLst>
                            <p:childTnLst>
                              <p:par>
                                <p:cTn id="114" presetID="22" presetClass="entr" presetSubtype="2" fill="hold"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right)">
                                      <p:cBhvr>
                                        <p:cTn id="116" dur="500"/>
                                        <p:tgtEl>
                                          <p:spTgt spid="33"/>
                                        </p:tgtEl>
                                      </p:cBhvr>
                                    </p:animEffect>
                                  </p:childTnLst>
                                </p:cTn>
                              </p:par>
                            </p:childTnLst>
                          </p:cTn>
                        </p:par>
                        <p:par>
                          <p:cTn id="117" fill="hold">
                            <p:stCondLst>
                              <p:cond delay="3500"/>
                            </p:stCondLst>
                            <p:childTnLst>
                              <p:par>
                                <p:cTn id="118" presetID="10" presetClass="entr" presetSubtype="0"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fade">
                                      <p:cBhvr>
                                        <p:cTn id="120" dur="500"/>
                                        <p:tgtEl>
                                          <p:spTgt spid="64"/>
                                        </p:tgtEl>
                                      </p:cBhvr>
                                    </p:animEffect>
                                  </p:childTnLst>
                                </p:cTn>
                              </p:par>
                            </p:childTnLst>
                          </p:cTn>
                        </p:par>
                        <p:par>
                          <p:cTn id="121" fill="hold">
                            <p:stCondLst>
                              <p:cond delay="4000"/>
                            </p:stCondLst>
                            <p:childTnLst>
                              <p:par>
                                <p:cTn id="122" presetID="22" presetClass="entr" presetSubtype="2" fill="hold" nodeType="afterEffect">
                                  <p:stCondLst>
                                    <p:cond delay="0"/>
                                  </p:stCondLst>
                                  <p:childTnLst>
                                    <p:set>
                                      <p:cBhvr>
                                        <p:cTn id="123" dur="1" fill="hold">
                                          <p:stCondLst>
                                            <p:cond delay="0"/>
                                          </p:stCondLst>
                                        </p:cTn>
                                        <p:tgtEl>
                                          <p:spTgt spid="82"/>
                                        </p:tgtEl>
                                        <p:attrNameLst>
                                          <p:attrName>style.visibility</p:attrName>
                                        </p:attrNameLst>
                                      </p:cBhvr>
                                      <p:to>
                                        <p:strVal val="visible"/>
                                      </p:to>
                                    </p:set>
                                    <p:animEffect transition="in" filter="wipe(right)">
                                      <p:cBhvr>
                                        <p:cTn id="124" dur="500"/>
                                        <p:tgtEl>
                                          <p:spTgt spid="82"/>
                                        </p:tgtEl>
                                      </p:cBhvr>
                                    </p:animEffect>
                                  </p:childTnLst>
                                </p:cTn>
                              </p:par>
                              <p:par>
                                <p:cTn id="125" presetID="10" presetClass="entr" presetSubtype="0" fill="hold" nodeType="withEffect">
                                  <p:stCondLst>
                                    <p:cond delay="0"/>
                                  </p:stCondLst>
                                  <p:childTnLst>
                                    <p:set>
                                      <p:cBhvr>
                                        <p:cTn id="126" dur="1" fill="hold">
                                          <p:stCondLst>
                                            <p:cond delay="0"/>
                                          </p:stCondLst>
                                        </p:cTn>
                                        <p:tgtEl>
                                          <p:spTgt spid="50">
                                            <p:txEl>
                                              <p:pRg st="3" end="3"/>
                                            </p:txEl>
                                          </p:spTgt>
                                        </p:tgtEl>
                                        <p:attrNameLst>
                                          <p:attrName>style.visibility</p:attrName>
                                        </p:attrNameLst>
                                      </p:cBhvr>
                                      <p:to>
                                        <p:strVal val="visible"/>
                                      </p:to>
                                    </p:set>
                                    <p:animEffect transition="in" filter="fade">
                                      <p:cBhvr>
                                        <p:cTn id="127" dur="500"/>
                                        <p:tgtEl>
                                          <p:spTgt spid="50">
                                            <p:txEl>
                                              <p:pRg st="3" end="3"/>
                                            </p:txEl>
                                          </p:spTgt>
                                        </p:tgtEl>
                                      </p:cBhvr>
                                    </p:animEffect>
                                  </p:childTnLst>
                                </p:cTn>
                              </p:par>
                            </p:childTnLst>
                          </p:cTn>
                        </p:par>
                        <p:par>
                          <p:cTn id="128" fill="hold">
                            <p:stCondLst>
                              <p:cond delay="4500"/>
                            </p:stCondLst>
                            <p:childTnLst>
                              <p:par>
                                <p:cTn id="129" presetID="10" presetClass="entr" presetSubtype="0" fill="hold" nodeType="after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fade">
                                      <p:cBhvr>
                                        <p:cTn id="131" dur="500"/>
                                        <p:tgtEl>
                                          <p:spTgt spid="7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fade">
                                      <p:cBhvr>
                                        <p:cTn id="136" dur="500"/>
                                        <p:tgtEl>
                                          <p:spTgt spid="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1" nodeType="clickEffect">
                                  <p:stCondLst>
                                    <p:cond delay="0"/>
                                  </p:stCondLst>
                                  <p:childTnLst>
                                    <p:animEffect transition="out" filter="fade">
                                      <p:cBhvr>
                                        <p:cTn id="143" dur="500"/>
                                        <p:tgtEl>
                                          <p:spTgt spid="2"/>
                                        </p:tgtEl>
                                      </p:cBhvr>
                                    </p:animEffect>
                                    <p:set>
                                      <p:cBhvr>
                                        <p:cTn id="144" dur="1" fill="hold">
                                          <p:stCondLst>
                                            <p:cond delay="499"/>
                                          </p:stCondLst>
                                        </p:cTn>
                                        <p:tgtEl>
                                          <p:spTgt spid="2"/>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6"/>
                                        </p:tgtEl>
                                      </p:cBhvr>
                                    </p:animEffect>
                                    <p:set>
                                      <p:cBhvr>
                                        <p:cTn id="147" dur="1" fill="hold">
                                          <p:stCondLst>
                                            <p:cond delay="499"/>
                                          </p:stCondLst>
                                        </p:cTn>
                                        <p:tgtEl>
                                          <p:spTgt spid="6"/>
                                        </p:tgtEl>
                                        <p:attrNameLst>
                                          <p:attrName>style.visibility</p:attrName>
                                        </p:attrNameLst>
                                      </p:cBhvr>
                                      <p:to>
                                        <p:strVal val="hidden"/>
                                      </p:to>
                                    </p:se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fade">
                                      <p:cBhvr>
                                        <p:cTn id="1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P spid="2" grpId="0" animBg="1"/>
      <p:bldP spid="2" grpId="1" animBg="1"/>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9147FE-F7E7-4000-9749-C6483D85086E}"/>
              </a:ext>
            </a:extLst>
          </p:cNvPr>
          <p:cNvSpPr/>
          <p:nvPr/>
        </p:nvSpPr>
        <p:spPr bwMode="auto">
          <a:xfrm>
            <a:off x="9242857" y="2887661"/>
            <a:ext cx="2934811" cy="289560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Segoe UI" pitchFamily="34" charset="0"/>
                <a:cs typeface="Segoe UI" pitchFamily="34" charset="0"/>
              </a:rPr>
              <a:t>Standardization</a:t>
            </a:r>
          </a:p>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Segoe UI" pitchFamily="34" charset="0"/>
                <a:cs typeface="Segoe UI" pitchFamily="34" charset="0"/>
              </a:rPr>
              <a:t>Simplification </a:t>
            </a:r>
          </a:p>
        </p:txBody>
      </p:sp>
      <p:sp>
        <p:nvSpPr>
          <p:cNvPr id="19" name="Rectangle 18">
            <a:extLst>
              <a:ext uri="{FF2B5EF4-FFF2-40B4-BE49-F238E27FC236}">
                <a16:creationId xmlns:a16="http://schemas.microsoft.com/office/drawing/2014/main" id="{C71B07AA-65C6-4C61-A5C2-96F7402A5092}"/>
              </a:ext>
            </a:extLst>
          </p:cNvPr>
          <p:cNvSpPr/>
          <p:nvPr/>
        </p:nvSpPr>
        <p:spPr bwMode="auto">
          <a:xfrm>
            <a:off x="9241880" y="1973263"/>
            <a:ext cx="2936765"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IT simplification</a:t>
            </a:r>
          </a:p>
        </p:txBody>
      </p:sp>
      <p:sp>
        <p:nvSpPr>
          <p:cNvPr id="15" name="Rectangle 14">
            <a:extLst>
              <a:ext uri="{FF2B5EF4-FFF2-40B4-BE49-F238E27FC236}">
                <a16:creationId xmlns:a16="http://schemas.microsoft.com/office/drawing/2014/main" id="{63F8D4C3-DDFD-4A9D-9CCD-70F38664A953}"/>
              </a:ext>
            </a:extLst>
          </p:cNvPr>
          <p:cNvSpPr/>
          <p:nvPr/>
        </p:nvSpPr>
        <p:spPr bwMode="auto">
          <a:xfrm>
            <a:off x="6253777" y="2887661"/>
            <a:ext cx="2934811" cy="289560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Infrastructure Cost </a:t>
            </a:r>
          </a:p>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Ongoing Maintenance </a:t>
            </a:r>
          </a:p>
        </p:txBody>
      </p:sp>
      <p:sp>
        <p:nvSpPr>
          <p:cNvPr id="16" name="Rectangle 15">
            <a:extLst>
              <a:ext uri="{FF2B5EF4-FFF2-40B4-BE49-F238E27FC236}">
                <a16:creationId xmlns:a16="http://schemas.microsoft.com/office/drawing/2014/main" id="{3B63C43E-067F-4F94-80DE-9694FDB3BC83}"/>
              </a:ext>
            </a:extLst>
          </p:cNvPr>
          <p:cNvSpPr/>
          <p:nvPr/>
        </p:nvSpPr>
        <p:spPr bwMode="auto">
          <a:xfrm>
            <a:off x="6252800" y="1973263"/>
            <a:ext cx="2936765"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Total cost </a:t>
            </a:r>
            <a:b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of ownership</a:t>
            </a:r>
          </a:p>
        </p:txBody>
      </p:sp>
      <p:sp>
        <p:nvSpPr>
          <p:cNvPr id="2" name="Title 1">
            <a:extLst>
              <a:ext uri="{FF2B5EF4-FFF2-40B4-BE49-F238E27FC236}">
                <a16:creationId xmlns:a16="http://schemas.microsoft.com/office/drawing/2014/main" id="{A61081F4-BE34-439C-9DDB-D0E84E0C2CBD}"/>
              </a:ext>
            </a:extLst>
          </p:cNvPr>
          <p:cNvSpPr>
            <a:spLocks noGrp="1"/>
          </p:cNvSpPr>
          <p:nvPr>
            <p:ph type="title"/>
          </p:nvPr>
        </p:nvSpPr>
        <p:spPr/>
        <p:txBody>
          <a:bodyPr/>
          <a:lstStyle/>
          <a:p>
            <a:r>
              <a:rPr lang="en-US" dirty="0"/>
              <a:t>Value to Optimize and Modernize </a:t>
            </a:r>
          </a:p>
        </p:txBody>
      </p:sp>
      <p:sp>
        <p:nvSpPr>
          <p:cNvPr id="12" name="Rectangle 11">
            <a:extLst>
              <a:ext uri="{FF2B5EF4-FFF2-40B4-BE49-F238E27FC236}">
                <a16:creationId xmlns:a16="http://schemas.microsoft.com/office/drawing/2014/main" id="{9D283272-B7B5-4A09-9316-7EE7CE33F407}"/>
              </a:ext>
            </a:extLst>
          </p:cNvPr>
          <p:cNvSpPr/>
          <p:nvPr/>
        </p:nvSpPr>
        <p:spPr bwMode="auto">
          <a:xfrm>
            <a:off x="3264696" y="2887661"/>
            <a:ext cx="2934811" cy="289560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Segoe UI" pitchFamily="34" charset="0"/>
                <a:cs typeface="Segoe UI" pitchFamily="34" charset="0"/>
              </a:rPr>
              <a:t>Scalability and HA</a:t>
            </a:r>
          </a:p>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Segoe UI" pitchFamily="34" charset="0"/>
                <a:cs typeface="Segoe UI" pitchFamily="34" charset="0"/>
              </a:rPr>
              <a:t>Insights and Analytics </a:t>
            </a:r>
          </a:p>
        </p:txBody>
      </p:sp>
      <p:sp>
        <p:nvSpPr>
          <p:cNvPr id="13" name="Rectangle 12">
            <a:extLst>
              <a:ext uri="{FF2B5EF4-FFF2-40B4-BE49-F238E27FC236}">
                <a16:creationId xmlns:a16="http://schemas.microsoft.com/office/drawing/2014/main" id="{1298487B-25C0-4C6C-94E6-49E603009EC2}"/>
              </a:ext>
            </a:extLst>
          </p:cNvPr>
          <p:cNvSpPr/>
          <p:nvPr/>
        </p:nvSpPr>
        <p:spPr bwMode="auto">
          <a:xfrm>
            <a:off x="3263719" y="1973263"/>
            <a:ext cx="2936765"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Time to market</a:t>
            </a:r>
          </a:p>
        </p:txBody>
      </p:sp>
      <p:sp>
        <p:nvSpPr>
          <p:cNvPr id="3" name="Rectangle 2">
            <a:extLst>
              <a:ext uri="{FF2B5EF4-FFF2-40B4-BE49-F238E27FC236}">
                <a16:creationId xmlns:a16="http://schemas.microsoft.com/office/drawing/2014/main" id="{273E8739-86E1-4DD1-8D1D-4156CB41CB3A}"/>
              </a:ext>
            </a:extLst>
          </p:cNvPr>
          <p:cNvSpPr/>
          <p:nvPr/>
        </p:nvSpPr>
        <p:spPr bwMode="auto">
          <a:xfrm>
            <a:off x="275615" y="2887661"/>
            <a:ext cx="2934811" cy="289560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Continuous delivery</a:t>
            </a:r>
          </a:p>
          <a:p>
            <a:pPr marL="0" marR="0" lvl="0" indent="0" algn="l" defTabSz="932472" rtl="0" eaLnBrk="1" fontAlgn="base" latinLnBrk="0" hangingPunct="1">
              <a:lnSpc>
                <a:spcPct val="90000"/>
              </a:lnSpc>
              <a:spcBef>
                <a:spcPts val="600"/>
              </a:spcBef>
              <a:spcAft>
                <a:spcPts val="600"/>
              </a:spcAft>
              <a:buClrTx/>
              <a:buSzTx/>
              <a:buFontTx/>
              <a:buNone/>
              <a:tabLst/>
              <a:defRPr/>
            </a:pPr>
            <a:r>
              <a:rPr lang="en-US" sz="2000" dirty="0">
                <a:gradFill>
                  <a:gsLst>
                    <a:gs pos="0">
                      <a:srgbClr val="0078D7"/>
                    </a:gs>
                    <a:gs pos="100000">
                      <a:srgbClr val="0078D7"/>
                    </a:gs>
                  </a:gsLst>
                  <a:lin ang="5400000" scaled="0"/>
                </a:gradFill>
                <a:latin typeface="Segoe UI Semilight"/>
                <a:cs typeface="Segoe UI" pitchFamily="34" charset="0"/>
              </a:rPr>
              <a:t>C</a:t>
            </a:r>
            <a:r>
              <a:rPr kumimoji="0" lang="en-US" sz="2000" b="0" i="0" u="none" strike="noStrike" kern="1200" cap="none" spc="0" normalizeH="0" baseline="0" noProof="0" dirty="0" err="1">
                <a:ln>
                  <a:noFill/>
                </a:ln>
                <a:gradFill>
                  <a:gsLst>
                    <a:gs pos="0">
                      <a:srgbClr val="0078D7"/>
                    </a:gs>
                    <a:gs pos="100000">
                      <a:srgbClr val="0078D7"/>
                    </a:gs>
                  </a:gsLst>
                  <a:lin ang="5400000" scaled="0"/>
                </a:gradFill>
                <a:effectLst/>
                <a:uLnTx/>
                <a:uFillTx/>
                <a:latin typeface="Segoe UI Semilight"/>
                <a:ea typeface="+mn-ea"/>
                <a:cs typeface="Segoe UI" pitchFamily="34" charset="0"/>
              </a:rPr>
              <a:t>ontainers</a:t>
            </a:r>
            <a:endPar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endParaRPr>
          </a:p>
        </p:txBody>
      </p:sp>
      <p:sp>
        <p:nvSpPr>
          <p:cNvPr id="11" name="Rectangle 10">
            <a:extLst>
              <a:ext uri="{FF2B5EF4-FFF2-40B4-BE49-F238E27FC236}">
                <a16:creationId xmlns:a16="http://schemas.microsoft.com/office/drawing/2014/main" id="{4BB91C0A-E943-48BA-89F6-F97FE7DD2AFE}"/>
              </a:ext>
            </a:extLst>
          </p:cNvPr>
          <p:cNvSpPr/>
          <p:nvPr/>
        </p:nvSpPr>
        <p:spPr bwMode="auto">
          <a:xfrm>
            <a:off x="274638" y="1973263"/>
            <a:ext cx="2936765"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Agility</a:t>
            </a:r>
          </a:p>
        </p:txBody>
      </p:sp>
      <p:grpSp>
        <p:nvGrpSpPr>
          <p:cNvPr id="29" name="Group 28">
            <a:extLst>
              <a:ext uri="{FF2B5EF4-FFF2-40B4-BE49-F238E27FC236}">
                <a16:creationId xmlns:a16="http://schemas.microsoft.com/office/drawing/2014/main" id="{AAB075CC-E98D-4CC1-8E77-8F6C99AC5DF7}"/>
              </a:ext>
            </a:extLst>
          </p:cNvPr>
          <p:cNvGrpSpPr/>
          <p:nvPr/>
        </p:nvGrpSpPr>
        <p:grpSpPr>
          <a:xfrm>
            <a:off x="1360247" y="4640262"/>
            <a:ext cx="765546" cy="765546"/>
            <a:chOff x="1360247" y="4181289"/>
            <a:chExt cx="765546" cy="765546"/>
          </a:xfrm>
        </p:grpSpPr>
        <p:sp>
          <p:nvSpPr>
            <p:cNvPr id="21" name="LightningBolt_E945">
              <a:extLst>
                <a:ext uri="{FF2B5EF4-FFF2-40B4-BE49-F238E27FC236}">
                  <a16:creationId xmlns:a16="http://schemas.microsoft.com/office/drawing/2014/main" id="{C9A0AC98-A75E-47B8-AF80-779526FBF2D3}"/>
                </a:ext>
              </a:extLst>
            </p:cNvPr>
            <p:cNvSpPr>
              <a:spLocks noChangeAspect="1"/>
            </p:cNvSpPr>
            <p:nvPr/>
          </p:nvSpPr>
          <p:spPr bwMode="auto">
            <a:xfrm>
              <a:off x="1611968" y="4381182"/>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Oval 8">
              <a:extLst>
                <a:ext uri="{FF2B5EF4-FFF2-40B4-BE49-F238E27FC236}">
                  <a16:creationId xmlns:a16="http://schemas.microsoft.com/office/drawing/2014/main" id="{B40F583E-0578-4350-BF40-85C4EC7989BD}"/>
                </a:ext>
              </a:extLst>
            </p:cNvPr>
            <p:cNvSpPr/>
            <p:nvPr/>
          </p:nvSpPr>
          <p:spPr bwMode="auto">
            <a:xfrm>
              <a:off x="1360247"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B64C43B-CE6B-4573-8D89-B3346F77CB76}"/>
              </a:ext>
            </a:extLst>
          </p:cNvPr>
          <p:cNvGrpSpPr/>
          <p:nvPr/>
        </p:nvGrpSpPr>
        <p:grpSpPr>
          <a:xfrm>
            <a:off x="4349328" y="4640262"/>
            <a:ext cx="765546" cy="765546"/>
            <a:chOff x="4349328" y="4181289"/>
            <a:chExt cx="765546" cy="765546"/>
          </a:xfrm>
        </p:grpSpPr>
        <p:sp>
          <p:nvSpPr>
            <p:cNvPr id="17" name="Financial_E7BB">
              <a:extLst>
                <a:ext uri="{FF2B5EF4-FFF2-40B4-BE49-F238E27FC236}">
                  <a16:creationId xmlns:a16="http://schemas.microsoft.com/office/drawing/2014/main" id="{0970001B-F272-4D2B-A29D-6355DAA7F87A}"/>
                </a:ext>
              </a:extLst>
            </p:cNvPr>
            <p:cNvSpPr>
              <a:spLocks noChangeAspect="1" noEditPoints="1"/>
            </p:cNvSpPr>
            <p:nvPr/>
          </p:nvSpPr>
          <p:spPr bwMode="auto">
            <a:xfrm>
              <a:off x="4527086" y="4381182"/>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B1AB02B1-3E15-4AFF-83F1-A26A5729450B}"/>
                </a:ext>
              </a:extLst>
            </p:cNvPr>
            <p:cNvSpPr/>
            <p:nvPr/>
          </p:nvSpPr>
          <p:spPr bwMode="auto">
            <a:xfrm>
              <a:off x="4349328"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2F61C3F7-82D7-4CF3-BAEF-DB062B1ED1CB}"/>
              </a:ext>
            </a:extLst>
          </p:cNvPr>
          <p:cNvGrpSpPr/>
          <p:nvPr/>
        </p:nvGrpSpPr>
        <p:grpSpPr>
          <a:xfrm>
            <a:off x="7338409" y="4640262"/>
            <a:ext cx="765546" cy="765546"/>
            <a:chOff x="7338409" y="4181289"/>
            <a:chExt cx="765546" cy="765546"/>
          </a:xfrm>
        </p:grpSpPr>
        <p:sp>
          <p:nvSpPr>
            <p:cNvPr id="22" name="Freeform 96">
              <a:extLst>
                <a:ext uri="{FF2B5EF4-FFF2-40B4-BE49-F238E27FC236}">
                  <a16:creationId xmlns:a16="http://schemas.microsoft.com/office/drawing/2014/main" id="{CA072B82-E322-469E-9C2D-66C6F082EBA6}"/>
                </a:ext>
              </a:extLst>
            </p:cNvPr>
            <p:cNvSpPr>
              <a:spLocks noChangeAspect="1" noEditPoints="1"/>
            </p:cNvSpPr>
            <p:nvPr/>
          </p:nvSpPr>
          <p:spPr bwMode="auto">
            <a:xfrm>
              <a:off x="7534746" y="4381182"/>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0C96808E-4036-42CC-B190-0C40E09E29A9}"/>
                </a:ext>
              </a:extLst>
            </p:cNvPr>
            <p:cNvSpPr/>
            <p:nvPr/>
          </p:nvSpPr>
          <p:spPr bwMode="auto">
            <a:xfrm>
              <a:off x="7338409"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327E0714-1F49-41FE-9E04-51D99477C261}"/>
              </a:ext>
            </a:extLst>
          </p:cNvPr>
          <p:cNvGrpSpPr/>
          <p:nvPr/>
        </p:nvGrpSpPr>
        <p:grpSpPr>
          <a:xfrm>
            <a:off x="10327489" y="4640262"/>
            <a:ext cx="765546" cy="765546"/>
            <a:chOff x="10327489" y="4181289"/>
            <a:chExt cx="765546" cy="765546"/>
          </a:xfrm>
        </p:grpSpPr>
        <p:sp>
          <p:nvSpPr>
            <p:cNvPr id="23" name="Commitments_EC4D">
              <a:extLst>
                <a:ext uri="{FF2B5EF4-FFF2-40B4-BE49-F238E27FC236}">
                  <a16:creationId xmlns:a16="http://schemas.microsoft.com/office/drawing/2014/main" id="{6D6EED16-CCD6-4CAB-8675-1C33913A53D4}"/>
                </a:ext>
              </a:extLst>
            </p:cNvPr>
            <p:cNvSpPr>
              <a:spLocks noChangeAspect="1" noEditPoints="1"/>
            </p:cNvSpPr>
            <p:nvPr/>
          </p:nvSpPr>
          <p:spPr bwMode="auto">
            <a:xfrm>
              <a:off x="10515217" y="4381182"/>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5735FB4C-C7D8-4CE9-B7B0-DF5DB205644E}"/>
                </a:ext>
              </a:extLst>
            </p:cNvPr>
            <p:cNvSpPr/>
            <p:nvPr/>
          </p:nvSpPr>
          <p:spPr bwMode="auto">
            <a:xfrm>
              <a:off x="10327489"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3440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000"/>
                                        <p:tgtEl>
                                          <p:spTgt spid="27"/>
                                        </p:tgtEl>
                                      </p:cBhvr>
                                    </p:animEffect>
                                    <p:anim calcmode="lin" valueType="num">
                                      <p:cBhvr>
                                        <p:cTn id="51" dur="1000" fill="hold"/>
                                        <p:tgtEl>
                                          <p:spTgt spid="27"/>
                                        </p:tgtEl>
                                        <p:attrNameLst>
                                          <p:attrName>ppt_x</p:attrName>
                                        </p:attrNameLst>
                                      </p:cBhvr>
                                      <p:tavLst>
                                        <p:tav tm="0">
                                          <p:val>
                                            <p:strVal val="#ppt_x"/>
                                          </p:val>
                                        </p:tav>
                                        <p:tav tm="100000">
                                          <p:val>
                                            <p:strVal val="#ppt_x"/>
                                          </p:val>
                                        </p:tav>
                                      </p:tavLst>
                                    </p:anim>
                                    <p:anim calcmode="lin" valueType="num">
                                      <p:cBhvr>
                                        <p:cTn id="52" dur="1000" fill="hold"/>
                                        <p:tgtEl>
                                          <p:spTgt spid="27"/>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2" presetClass="entr" presetSubtype="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5" grpId="0" animBg="1"/>
      <p:bldP spid="16" grpId="0" animBg="1"/>
      <p:bldP spid="12" grpId="0" animBg="1"/>
      <p:bldP spid="13" grpId="0" animBg="1"/>
      <p:bldP spid="3"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grpSp>
        <p:nvGrpSpPr>
          <p:cNvPr id="20" name="Group 19">
            <a:extLst>
              <a:ext uri="{FF2B5EF4-FFF2-40B4-BE49-F238E27FC236}">
                <a16:creationId xmlns:a16="http://schemas.microsoft.com/office/drawing/2014/main" id="{E6E48F2E-6CDA-4699-9E1A-A957712859EA}"/>
              </a:ext>
            </a:extLst>
          </p:cNvPr>
          <p:cNvGrpSpPr/>
          <p:nvPr/>
        </p:nvGrpSpPr>
        <p:grpSpPr>
          <a:xfrm>
            <a:off x="9104623" y="1935218"/>
            <a:ext cx="2968831" cy="2923726"/>
            <a:chOff x="9287189" y="1903413"/>
            <a:chExt cx="3028362" cy="2926881"/>
          </a:xfrm>
          <a:solidFill>
            <a:schemeClr val="bg1"/>
          </a:solidFill>
        </p:grpSpPr>
        <p:grpSp>
          <p:nvGrpSpPr>
            <p:cNvPr id="21" name="Group 20">
              <a:extLst>
                <a:ext uri="{FF2B5EF4-FFF2-40B4-BE49-F238E27FC236}">
                  <a16:creationId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9302581" y="1912504"/>
              <a:ext cx="3012970" cy="29177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1">
                      <a:lumMod val="50000"/>
                    </a:schemeClr>
                  </a:solidFill>
                  <a:effectLst/>
                  <a:uLnTx/>
                  <a:uFillTx/>
                  <a:latin typeface="Segoe UI Semilight"/>
                  <a:ea typeface="+mn-ea"/>
                  <a:cs typeface="Segoe UI" pitchFamily="34" charset="0"/>
                </a:rPr>
                <a:t>App modernized</a:t>
              </a:r>
            </a:p>
          </p:txBody>
        </p:sp>
      </p:grpSp>
      <p:cxnSp>
        <p:nvCxnSpPr>
          <p:cNvPr id="27" name="Connector: Elbow 26">
            <a:extLst>
              <a:ext uri="{FF2B5EF4-FFF2-40B4-BE49-F238E27FC236}">
                <a16:creationId xmlns:a16="http://schemas.microsoft.com/office/drawing/2014/main" id="{D100CD8C-26D8-475C-ACE8-F966E38450BF}"/>
              </a:ext>
            </a:extLst>
          </p:cNvPr>
          <p:cNvCxnSpPr>
            <a:cxnSpLocks/>
            <a:stCxn id="19" idx="0"/>
            <a:endCxn id="11" idx="0"/>
          </p:cNvCxnSpPr>
          <p:nvPr/>
        </p:nvCxnSpPr>
        <p:spPr>
          <a:xfrm rot="16200000" flipH="1">
            <a:off x="6045937" y="1155203"/>
            <a:ext cx="95184" cy="1496221"/>
          </a:xfrm>
          <a:prstGeom prst="bentConnector3">
            <a:avLst>
              <a:gd name="adj1" fmla="val -240166"/>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049D6EA-0537-4D64-8D28-1768EA80D0F9}"/>
              </a:ext>
            </a:extLst>
          </p:cNvPr>
          <p:cNvCxnSpPr>
            <a:stCxn id="4" idx="0"/>
            <a:endCxn id="12" idx="0"/>
          </p:cNvCxnSpPr>
          <p:nvPr/>
        </p:nvCxnSpPr>
        <p:spPr>
          <a:xfrm rot="16200000" flipH="1">
            <a:off x="4574372" y="-1770065"/>
            <a:ext cx="95185" cy="7346755"/>
          </a:xfrm>
          <a:prstGeom prst="bentConnector3">
            <a:avLst>
              <a:gd name="adj1" fmla="val -435298"/>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14A499C-D955-47B3-A6D3-3A5E869FACEE}"/>
              </a:ext>
            </a:extLst>
          </p:cNvPr>
          <p:cNvCxnSpPr>
            <a:cxnSpLocks/>
            <a:stCxn id="6" idx="2"/>
            <a:endCxn id="25" idx="2"/>
          </p:cNvCxnSpPr>
          <p:nvPr/>
        </p:nvCxnSpPr>
        <p:spPr>
          <a:xfrm rot="5400000" flipH="1" flipV="1">
            <a:off x="6500165" y="-17178"/>
            <a:ext cx="147371" cy="9801212"/>
          </a:xfrm>
          <a:prstGeom prst="bentConnector3">
            <a:avLst>
              <a:gd name="adj1" fmla="val -41688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B833851-0A1B-46A8-858B-07CAC8BE8D3E}"/>
              </a:ext>
            </a:extLst>
          </p:cNvPr>
          <p:cNvCxnSpPr>
            <a:cxnSpLocks/>
            <a:stCxn id="9" idx="2"/>
            <a:endCxn id="23" idx="2"/>
          </p:cNvCxnSpPr>
          <p:nvPr/>
        </p:nvCxnSpPr>
        <p:spPr>
          <a:xfrm rot="5400000" flipH="1" flipV="1">
            <a:off x="8486182" y="3881508"/>
            <a:ext cx="140829" cy="1997297"/>
          </a:xfrm>
          <a:prstGeom prst="bentConnector3">
            <a:avLst>
              <a:gd name="adj1" fmla="val -162325"/>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610D9F4-0C20-44E9-9E21-533129D4F4FD}"/>
              </a:ext>
            </a:extLst>
          </p:cNvPr>
          <p:cNvCxnSpPr>
            <a:cxnSpLocks/>
            <a:stCxn id="16" idx="2"/>
            <a:endCxn id="24" idx="2"/>
          </p:cNvCxnSpPr>
          <p:nvPr/>
        </p:nvCxnSpPr>
        <p:spPr>
          <a:xfrm rot="5400000" flipH="1" flipV="1">
            <a:off x="7504457" y="1927366"/>
            <a:ext cx="128018" cy="5892769"/>
          </a:xfrm>
          <a:prstGeom prst="bentConnector3">
            <a:avLst>
              <a:gd name="adj1" fmla="val -33481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2875224" y="5893542"/>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1C2D0D8-766C-4F15-A770-6060FF2BA934}"/>
              </a:ext>
            </a:extLst>
          </p:cNvPr>
          <p:cNvGrpSpPr/>
          <p:nvPr/>
        </p:nvGrpSpPr>
        <p:grpSpPr>
          <a:xfrm>
            <a:off x="6167734" y="5893542"/>
            <a:ext cx="3149043" cy="923049"/>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9" name="Title 1">
            <a:extLst>
              <a:ext uri="{FF2B5EF4-FFF2-40B4-BE49-F238E27FC236}">
                <a16:creationId xmlns:a16="http://schemas.microsoft.com/office/drawing/2014/main" id="{BFED46A5-7064-477C-A353-DBB7583288AF}"/>
              </a:ext>
            </a:extLst>
          </p:cNvPr>
          <p:cNvSpPr txBox="1">
            <a:spLocks/>
          </p:cNvSpPr>
          <p:nvPr/>
        </p:nvSpPr>
        <p:spPr>
          <a:xfrm>
            <a:off x="281346" y="30099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pc="-100" dirty="0">
                <a:gradFill>
                  <a:gsLst>
                    <a:gs pos="1250">
                      <a:srgbClr val="505050"/>
                    </a:gs>
                    <a:gs pos="100000">
                      <a:srgbClr val="505050"/>
                    </a:gs>
                  </a:gsLst>
                  <a:lin ang="5400000" scaled="0"/>
                </a:gradFill>
              </a:rPr>
              <a:t>Cloud Journey</a:t>
            </a:r>
            <a:endParaRPr lang="en-US" dirty="0"/>
          </a:p>
        </p:txBody>
      </p:sp>
      <p:sp>
        <p:nvSpPr>
          <p:cNvPr id="40" name="Arrow: Notched Right 39">
            <a:extLst>
              <a:ext uri="{FF2B5EF4-FFF2-40B4-BE49-F238E27FC236}">
                <a16:creationId xmlns:a16="http://schemas.microsoft.com/office/drawing/2014/main" id="{BB6A81C4-BC23-4E01-BF22-A37FC4380684}"/>
              </a:ext>
            </a:extLst>
          </p:cNvPr>
          <p:cNvSpPr/>
          <p:nvPr/>
        </p:nvSpPr>
        <p:spPr bwMode="auto">
          <a:xfrm>
            <a:off x="802112" y="5326062"/>
            <a:ext cx="10832250" cy="1191390"/>
          </a:xfrm>
          <a:prstGeom prst="notch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637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xit" presetSubtype="0" fill="hold" nodeType="withEffect">
                                  <p:stCondLst>
                                    <p:cond delay="0"/>
                                  </p:stCondLst>
                                  <p:childTnLst>
                                    <p:animEffect transition="out" filter="fade">
                                      <p:cBhvr>
                                        <p:cTn id="12" dur="500"/>
                                        <p:tgtEl>
                                          <p:spTgt spid="30"/>
                                        </p:tgtEl>
                                      </p:cBhvr>
                                    </p:animEffect>
                                    <p:set>
                                      <p:cBhvr>
                                        <p:cTn id="13" dur="1" fill="hold">
                                          <p:stCondLst>
                                            <p:cond delay="499"/>
                                          </p:stCondLst>
                                        </p:cTn>
                                        <p:tgtEl>
                                          <p:spTgt spid="3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
                                        </p:tgtEl>
                                      </p:cBhvr>
                                    </p:animEffect>
                                    <p:set>
                                      <p:cBhvr>
                                        <p:cTn id="28" dur="1" fill="hold">
                                          <p:stCondLst>
                                            <p:cond delay="499"/>
                                          </p:stCondLst>
                                        </p:cTn>
                                        <p:tgtEl>
                                          <p:spTgt spid="3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8"/>
                                        </p:tgtEl>
                                      </p:cBhvr>
                                    </p:animEffect>
                                    <p:set>
                                      <p:cBhvr>
                                        <p:cTn id="31" dur="1" fill="hold">
                                          <p:stCondLst>
                                            <p:cond delay="499"/>
                                          </p:stCondLst>
                                        </p:cTn>
                                        <p:tgtEl>
                                          <p:spTgt spid="2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6"/>
                                        </p:tgtEl>
                                      </p:cBhvr>
                                    </p:animEffect>
                                    <p:set>
                                      <p:cBhvr>
                                        <p:cTn id="37" dur="1" fill="hold">
                                          <p:stCondLst>
                                            <p:cond delay="499"/>
                                          </p:stCondLst>
                                        </p:cTn>
                                        <p:tgtEl>
                                          <p:spTgt spid="26"/>
                                        </p:tgtEl>
                                        <p:attrNameLst>
                                          <p:attrName>style.visibility</p:attrName>
                                        </p:attrNameLst>
                                      </p:cBhvr>
                                      <p:to>
                                        <p:strVal val="hidden"/>
                                      </p:to>
                                    </p:se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 grpId="0"/>
      <p:bldP spid="4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BEEE9E05-EB48-4294-91EE-800E47028F31}"/>
              </a:ext>
            </a:extLst>
          </p:cNvPr>
          <p:cNvSpPr>
            <a:spLocks/>
          </p:cNvSpPr>
          <p:nvPr/>
        </p:nvSpPr>
        <p:spPr bwMode="auto">
          <a:xfrm>
            <a:off x="0" y="4623955"/>
            <a:ext cx="12465215" cy="2370570"/>
          </a:xfrm>
          <a:custGeom>
            <a:avLst/>
            <a:gdLst>
              <a:gd name="T0" fmla="*/ 2573 w 2687"/>
              <a:gd name="T1" fmla="*/ 227 h 511"/>
              <a:gd name="T2" fmla="*/ 2424 w 2687"/>
              <a:gd name="T3" fmla="*/ 287 h 511"/>
              <a:gd name="T4" fmla="*/ 2315 w 2687"/>
              <a:gd name="T5" fmla="*/ 148 h 511"/>
              <a:gd name="T6" fmla="*/ 2282 w 2687"/>
              <a:gd name="T7" fmla="*/ 104 h 511"/>
              <a:gd name="T8" fmla="*/ 2186 w 2687"/>
              <a:gd name="T9" fmla="*/ 148 h 511"/>
              <a:gd name="T10" fmla="*/ 2153 w 2687"/>
              <a:gd name="T11" fmla="*/ 185 h 511"/>
              <a:gd name="T12" fmla="*/ 2077 w 2687"/>
              <a:gd name="T13" fmla="*/ 63 h 511"/>
              <a:gd name="T14" fmla="*/ 1938 w 2687"/>
              <a:gd name="T15" fmla="*/ 0 h 511"/>
              <a:gd name="T16" fmla="*/ 1715 w 2687"/>
              <a:gd name="T17" fmla="*/ 148 h 511"/>
              <a:gd name="T18" fmla="*/ 1685 w 2687"/>
              <a:gd name="T19" fmla="*/ 104 h 511"/>
              <a:gd name="T20" fmla="*/ 1589 w 2687"/>
              <a:gd name="T21" fmla="*/ 148 h 511"/>
              <a:gd name="T22" fmla="*/ 1557 w 2687"/>
              <a:gd name="T23" fmla="*/ 287 h 511"/>
              <a:gd name="T24" fmla="*/ 1447 w 2687"/>
              <a:gd name="T25" fmla="*/ 227 h 511"/>
              <a:gd name="T26" fmla="*/ 1298 w 2687"/>
              <a:gd name="T27" fmla="*/ 185 h 511"/>
              <a:gd name="T28" fmla="*/ 1126 w 2687"/>
              <a:gd name="T29" fmla="*/ 53 h 511"/>
              <a:gd name="T30" fmla="*/ 1008 w 2687"/>
              <a:gd name="T31" fmla="*/ 268 h 511"/>
              <a:gd name="T32" fmla="*/ 903 w 2687"/>
              <a:gd name="T33" fmla="*/ 227 h 511"/>
              <a:gd name="T34" fmla="*/ 763 w 2687"/>
              <a:gd name="T35" fmla="*/ 227 h 511"/>
              <a:gd name="T36" fmla="*/ 743 w 2687"/>
              <a:gd name="T37" fmla="*/ 287 h 511"/>
              <a:gd name="T38" fmla="*/ 633 w 2687"/>
              <a:gd name="T39" fmla="*/ 246 h 511"/>
              <a:gd name="T40" fmla="*/ 601 w 2687"/>
              <a:gd name="T41" fmla="*/ 202 h 511"/>
              <a:gd name="T42" fmla="*/ 505 w 2687"/>
              <a:gd name="T43" fmla="*/ 246 h 511"/>
              <a:gd name="T44" fmla="*/ 473 w 2687"/>
              <a:gd name="T45" fmla="*/ 365 h 511"/>
              <a:gd name="T46" fmla="*/ 327 w 2687"/>
              <a:gd name="T47" fmla="*/ 268 h 511"/>
              <a:gd name="T48" fmla="*/ 187 w 2687"/>
              <a:gd name="T49" fmla="*/ 348 h 511"/>
              <a:gd name="T50" fmla="*/ 0 w 2687"/>
              <a:gd name="T51" fmla="*/ 511 h 511"/>
              <a:gd name="T52" fmla="*/ 188 w 2687"/>
              <a:gd name="T53" fmla="*/ 511 h 511"/>
              <a:gd name="T54" fmla="*/ 327 w 2687"/>
              <a:gd name="T55" fmla="*/ 511 h 511"/>
              <a:gd name="T56" fmla="*/ 496 w 2687"/>
              <a:gd name="T57" fmla="*/ 511 h 511"/>
              <a:gd name="T58" fmla="*/ 633 w 2687"/>
              <a:gd name="T59" fmla="*/ 511 h 511"/>
              <a:gd name="T60" fmla="*/ 694 w 2687"/>
              <a:gd name="T61" fmla="*/ 511 h 511"/>
              <a:gd name="T62" fmla="*/ 761 w 2687"/>
              <a:gd name="T63" fmla="*/ 511 h 511"/>
              <a:gd name="T64" fmla="*/ 775 w 2687"/>
              <a:gd name="T65" fmla="*/ 511 h 511"/>
              <a:gd name="T66" fmla="*/ 894 w 2687"/>
              <a:gd name="T67" fmla="*/ 511 h 511"/>
              <a:gd name="T68" fmla="*/ 1008 w 2687"/>
              <a:gd name="T69" fmla="*/ 511 h 511"/>
              <a:gd name="T70" fmla="*/ 1052 w 2687"/>
              <a:gd name="T71" fmla="*/ 511 h 511"/>
              <a:gd name="T72" fmla="*/ 1298 w 2687"/>
              <a:gd name="T73" fmla="*/ 511 h 511"/>
              <a:gd name="T74" fmla="*/ 1447 w 2687"/>
              <a:gd name="T75" fmla="*/ 511 h 511"/>
              <a:gd name="T76" fmla="*/ 1578 w 2687"/>
              <a:gd name="T77" fmla="*/ 511 h 511"/>
              <a:gd name="T78" fmla="*/ 1717 w 2687"/>
              <a:gd name="T79" fmla="*/ 511 h 511"/>
              <a:gd name="T80" fmla="*/ 1938 w 2687"/>
              <a:gd name="T81" fmla="*/ 511 h 511"/>
              <a:gd name="T82" fmla="*/ 2077 w 2687"/>
              <a:gd name="T83" fmla="*/ 511 h 511"/>
              <a:gd name="T84" fmla="*/ 2177 w 2687"/>
              <a:gd name="T85" fmla="*/ 511 h 511"/>
              <a:gd name="T86" fmla="*/ 2315 w 2687"/>
              <a:gd name="T87" fmla="*/ 511 h 511"/>
              <a:gd name="T88" fmla="*/ 2424 w 2687"/>
              <a:gd name="T89" fmla="*/ 511 h 511"/>
              <a:gd name="T90" fmla="*/ 2573 w 2687"/>
              <a:gd name="T91" fmla="*/ 511 h 511"/>
              <a:gd name="T92" fmla="*/ 2687 w 2687"/>
              <a:gd name="T93" fmla="*/ 41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7" h="511">
                <a:moveTo>
                  <a:pt x="2573" y="416"/>
                </a:moveTo>
                <a:lnTo>
                  <a:pt x="2573" y="227"/>
                </a:lnTo>
                <a:lnTo>
                  <a:pt x="2424" y="227"/>
                </a:lnTo>
                <a:lnTo>
                  <a:pt x="2424" y="287"/>
                </a:lnTo>
                <a:lnTo>
                  <a:pt x="2315" y="287"/>
                </a:lnTo>
                <a:lnTo>
                  <a:pt x="2315" y="148"/>
                </a:lnTo>
                <a:lnTo>
                  <a:pt x="2282" y="148"/>
                </a:lnTo>
                <a:lnTo>
                  <a:pt x="2282" y="104"/>
                </a:lnTo>
                <a:lnTo>
                  <a:pt x="2186" y="104"/>
                </a:lnTo>
                <a:lnTo>
                  <a:pt x="2186" y="148"/>
                </a:lnTo>
                <a:lnTo>
                  <a:pt x="2153" y="148"/>
                </a:lnTo>
                <a:lnTo>
                  <a:pt x="2153" y="185"/>
                </a:lnTo>
                <a:lnTo>
                  <a:pt x="2077" y="185"/>
                </a:lnTo>
                <a:lnTo>
                  <a:pt x="2077" y="63"/>
                </a:lnTo>
                <a:lnTo>
                  <a:pt x="1938" y="176"/>
                </a:lnTo>
                <a:lnTo>
                  <a:pt x="1938" y="0"/>
                </a:lnTo>
                <a:lnTo>
                  <a:pt x="1715" y="0"/>
                </a:lnTo>
                <a:lnTo>
                  <a:pt x="1715" y="148"/>
                </a:lnTo>
                <a:lnTo>
                  <a:pt x="1685" y="148"/>
                </a:lnTo>
                <a:lnTo>
                  <a:pt x="1685" y="104"/>
                </a:lnTo>
                <a:lnTo>
                  <a:pt x="1589" y="104"/>
                </a:lnTo>
                <a:lnTo>
                  <a:pt x="1589" y="148"/>
                </a:lnTo>
                <a:lnTo>
                  <a:pt x="1557" y="148"/>
                </a:lnTo>
                <a:lnTo>
                  <a:pt x="1557" y="287"/>
                </a:lnTo>
                <a:lnTo>
                  <a:pt x="1447" y="287"/>
                </a:lnTo>
                <a:lnTo>
                  <a:pt x="1447" y="227"/>
                </a:lnTo>
                <a:lnTo>
                  <a:pt x="1298" y="227"/>
                </a:lnTo>
                <a:lnTo>
                  <a:pt x="1298" y="185"/>
                </a:lnTo>
                <a:lnTo>
                  <a:pt x="1126" y="185"/>
                </a:lnTo>
                <a:lnTo>
                  <a:pt x="1126" y="53"/>
                </a:lnTo>
                <a:lnTo>
                  <a:pt x="1008" y="53"/>
                </a:lnTo>
                <a:lnTo>
                  <a:pt x="1008" y="268"/>
                </a:lnTo>
                <a:lnTo>
                  <a:pt x="903" y="268"/>
                </a:lnTo>
                <a:lnTo>
                  <a:pt x="903" y="227"/>
                </a:lnTo>
                <a:lnTo>
                  <a:pt x="893" y="227"/>
                </a:lnTo>
                <a:lnTo>
                  <a:pt x="763" y="227"/>
                </a:lnTo>
                <a:lnTo>
                  <a:pt x="743" y="227"/>
                </a:lnTo>
                <a:lnTo>
                  <a:pt x="743" y="287"/>
                </a:lnTo>
                <a:lnTo>
                  <a:pt x="633" y="287"/>
                </a:lnTo>
                <a:lnTo>
                  <a:pt x="633" y="246"/>
                </a:lnTo>
                <a:lnTo>
                  <a:pt x="601" y="246"/>
                </a:lnTo>
                <a:lnTo>
                  <a:pt x="601" y="202"/>
                </a:lnTo>
                <a:lnTo>
                  <a:pt x="505" y="202"/>
                </a:lnTo>
                <a:lnTo>
                  <a:pt x="505" y="246"/>
                </a:lnTo>
                <a:lnTo>
                  <a:pt x="473" y="246"/>
                </a:lnTo>
                <a:lnTo>
                  <a:pt x="473" y="365"/>
                </a:lnTo>
                <a:lnTo>
                  <a:pt x="327" y="365"/>
                </a:lnTo>
                <a:lnTo>
                  <a:pt x="327" y="268"/>
                </a:lnTo>
                <a:lnTo>
                  <a:pt x="187" y="268"/>
                </a:lnTo>
                <a:lnTo>
                  <a:pt x="187" y="348"/>
                </a:lnTo>
                <a:lnTo>
                  <a:pt x="0" y="348"/>
                </a:lnTo>
                <a:lnTo>
                  <a:pt x="0" y="511"/>
                </a:lnTo>
                <a:lnTo>
                  <a:pt x="187" y="511"/>
                </a:lnTo>
                <a:lnTo>
                  <a:pt x="188" y="511"/>
                </a:lnTo>
                <a:lnTo>
                  <a:pt x="324" y="511"/>
                </a:lnTo>
                <a:lnTo>
                  <a:pt x="327" y="511"/>
                </a:lnTo>
                <a:lnTo>
                  <a:pt x="473" y="511"/>
                </a:lnTo>
                <a:lnTo>
                  <a:pt x="496" y="511"/>
                </a:lnTo>
                <a:lnTo>
                  <a:pt x="611" y="511"/>
                </a:lnTo>
                <a:lnTo>
                  <a:pt x="633" y="511"/>
                </a:lnTo>
                <a:lnTo>
                  <a:pt x="636" y="511"/>
                </a:lnTo>
                <a:lnTo>
                  <a:pt x="694" y="511"/>
                </a:lnTo>
                <a:lnTo>
                  <a:pt x="743" y="511"/>
                </a:lnTo>
                <a:lnTo>
                  <a:pt x="761" y="511"/>
                </a:lnTo>
                <a:lnTo>
                  <a:pt x="763" y="511"/>
                </a:lnTo>
                <a:lnTo>
                  <a:pt x="775" y="511"/>
                </a:lnTo>
                <a:lnTo>
                  <a:pt x="893" y="511"/>
                </a:lnTo>
                <a:lnTo>
                  <a:pt x="894" y="511"/>
                </a:lnTo>
                <a:lnTo>
                  <a:pt x="903" y="511"/>
                </a:lnTo>
                <a:lnTo>
                  <a:pt x="1008" y="511"/>
                </a:lnTo>
                <a:lnTo>
                  <a:pt x="1034" y="511"/>
                </a:lnTo>
                <a:lnTo>
                  <a:pt x="1052" y="511"/>
                </a:lnTo>
                <a:lnTo>
                  <a:pt x="1126" y="511"/>
                </a:lnTo>
                <a:lnTo>
                  <a:pt x="1298" y="511"/>
                </a:lnTo>
                <a:lnTo>
                  <a:pt x="1430" y="511"/>
                </a:lnTo>
                <a:lnTo>
                  <a:pt x="1447" y="511"/>
                </a:lnTo>
                <a:lnTo>
                  <a:pt x="1557" y="511"/>
                </a:lnTo>
                <a:lnTo>
                  <a:pt x="1578" y="511"/>
                </a:lnTo>
                <a:lnTo>
                  <a:pt x="1715" y="511"/>
                </a:lnTo>
                <a:lnTo>
                  <a:pt x="1717" y="511"/>
                </a:lnTo>
                <a:lnTo>
                  <a:pt x="1933" y="511"/>
                </a:lnTo>
                <a:lnTo>
                  <a:pt x="1938" y="511"/>
                </a:lnTo>
                <a:lnTo>
                  <a:pt x="2005" y="511"/>
                </a:lnTo>
                <a:lnTo>
                  <a:pt x="2077" y="511"/>
                </a:lnTo>
                <a:lnTo>
                  <a:pt x="2153" y="511"/>
                </a:lnTo>
                <a:lnTo>
                  <a:pt x="2177" y="511"/>
                </a:lnTo>
                <a:lnTo>
                  <a:pt x="2292" y="511"/>
                </a:lnTo>
                <a:lnTo>
                  <a:pt x="2315" y="511"/>
                </a:lnTo>
                <a:lnTo>
                  <a:pt x="2375" y="511"/>
                </a:lnTo>
                <a:lnTo>
                  <a:pt x="2424" y="511"/>
                </a:lnTo>
                <a:lnTo>
                  <a:pt x="2441" y="511"/>
                </a:lnTo>
                <a:lnTo>
                  <a:pt x="2573" y="511"/>
                </a:lnTo>
                <a:lnTo>
                  <a:pt x="2687" y="511"/>
                </a:lnTo>
                <a:lnTo>
                  <a:pt x="2687" y="416"/>
                </a:lnTo>
                <a:lnTo>
                  <a:pt x="2573" y="416"/>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441BE423-4820-4888-9547-850C664EDB2A}"/>
              </a:ext>
            </a:extLst>
          </p:cNvPr>
          <p:cNvSpPr>
            <a:spLocks noGrp="1"/>
          </p:cNvSpPr>
          <p:nvPr>
            <p:ph type="title"/>
          </p:nvPr>
        </p:nvSpPr>
        <p:spPr/>
        <p:txBody>
          <a:bodyPr/>
          <a:lstStyle/>
          <a:p>
            <a:r>
              <a:rPr lang="en-US" dirty="0"/>
              <a:t>Now what?</a:t>
            </a:r>
          </a:p>
        </p:txBody>
      </p:sp>
      <p:sp>
        <p:nvSpPr>
          <p:cNvPr id="3" name="Text Placeholder 2">
            <a:extLst>
              <a:ext uri="{FF2B5EF4-FFF2-40B4-BE49-F238E27FC236}">
                <a16:creationId xmlns:a16="http://schemas.microsoft.com/office/drawing/2014/main" id="{B933F39C-E040-492B-B478-BE745A8A9DB1}"/>
              </a:ext>
            </a:extLst>
          </p:cNvPr>
          <p:cNvSpPr>
            <a:spLocks noGrp="1"/>
          </p:cNvSpPr>
          <p:nvPr>
            <p:ph type="body" sz="quarter" idx="10"/>
          </p:nvPr>
        </p:nvSpPr>
        <p:spPr>
          <a:xfrm>
            <a:off x="274638" y="1897062"/>
            <a:ext cx="11125199" cy="2296013"/>
          </a:xfrm>
        </p:spPr>
        <p:txBody>
          <a:bodyPr/>
          <a:lstStyle/>
          <a:p>
            <a:pPr>
              <a:spcBef>
                <a:spcPts val="2400"/>
              </a:spcBef>
            </a:pPr>
            <a:r>
              <a:rPr lang="en-US" dirty="0"/>
              <a:t>Get started</a:t>
            </a:r>
            <a:r>
              <a:rPr lang="en-US" i="1" dirty="0"/>
              <a:t> </a:t>
            </a:r>
            <a:r>
              <a:rPr lang="en-US" dirty="0"/>
              <a:t>with Azure: </a:t>
            </a:r>
            <a:r>
              <a:rPr lang="en-US" dirty="0">
                <a:hlinkClick r:id="rId3"/>
              </a:rPr>
              <a:t>aka.ms/</a:t>
            </a:r>
            <a:r>
              <a:rPr lang="en-US" dirty="0" err="1">
                <a:hlinkClick r:id="rId3"/>
              </a:rPr>
              <a:t>azuregetstarted</a:t>
            </a:r>
            <a:endParaRPr lang="en-US" dirty="0"/>
          </a:p>
          <a:p>
            <a:pPr>
              <a:spcBef>
                <a:spcPts val="2400"/>
              </a:spcBef>
            </a:pPr>
            <a:r>
              <a:rPr lang="en-US" dirty="0"/>
              <a:t>Migrate to Azure: </a:t>
            </a:r>
            <a:r>
              <a:rPr lang="en-US" dirty="0">
                <a:hlinkClick r:id="rId4"/>
              </a:rPr>
              <a:t>aka.ms/</a:t>
            </a:r>
            <a:r>
              <a:rPr lang="en-US" dirty="0" err="1">
                <a:hlinkClick r:id="rId4"/>
              </a:rPr>
              <a:t>migratetothecloud</a:t>
            </a:r>
            <a:r>
              <a:rPr lang="en-US" dirty="0">
                <a:hlinkClick r:id="rId4"/>
              </a:rPr>
              <a:t> </a:t>
            </a:r>
            <a:r>
              <a:rPr lang="en-US" dirty="0"/>
              <a:t> </a:t>
            </a:r>
          </a:p>
          <a:p>
            <a:pPr>
              <a:spcBef>
                <a:spcPts val="2400"/>
              </a:spcBef>
            </a:pPr>
            <a:r>
              <a:rPr lang="en-US" dirty="0"/>
              <a:t>Source code available: </a:t>
            </a:r>
            <a:r>
              <a:rPr lang="en-US" dirty="0">
                <a:hlinkClick r:id="rId5"/>
              </a:rPr>
              <a:t>aka.ms/smarthotels360azure</a:t>
            </a:r>
            <a:endParaRPr lang="en-US" dirty="0"/>
          </a:p>
        </p:txBody>
      </p:sp>
    </p:spTree>
    <p:extLst>
      <p:ext uri="{BB962C8B-B14F-4D97-AF65-F5344CB8AC3E}">
        <p14:creationId xmlns:p14="http://schemas.microsoft.com/office/powerpoint/2010/main" val="208860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5841-58EA-4966-8E55-2870F90BA54C}"/>
              </a:ext>
            </a:extLst>
          </p:cNvPr>
          <p:cNvSpPr>
            <a:spLocks noGrp="1"/>
          </p:cNvSpPr>
          <p:nvPr>
            <p:ph type="title" idx="4294967295"/>
          </p:nvPr>
        </p:nvSpPr>
        <p:spPr>
          <a:xfrm>
            <a:off x="547688" y="295275"/>
            <a:ext cx="11888787" cy="917575"/>
          </a:xfrm>
        </p:spPr>
        <p:txBody>
          <a:bodyPr/>
          <a:lstStyle/>
          <a:p>
            <a:r>
              <a:rPr lang="en-US" dirty="0"/>
              <a:t>Free eBooks</a:t>
            </a:r>
          </a:p>
        </p:txBody>
      </p:sp>
      <p:pic>
        <p:nvPicPr>
          <p:cNvPr id="3" name="Picture 2">
            <a:extLst>
              <a:ext uri="{FF2B5EF4-FFF2-40B4-BE49-F238E27FC236}">
                <a16:creationId xmlns:a16="http://schemas.microsoft.com/office/drawing/2014/main" id="{69C0CEF4-78C7-44E0-9A7C-14DBF59F7A10}"/>
              </a:ext>
            </a:extLst>
          </p:cNvPr>
          <p:cNvPicPr>
            <a:picLocks noChangeAspect="1"/>
          </p:cNvPicPr>
          <p:nvPr/>
        </p:nvPicPr>
        <p:blipFill>
          <a:blip r:embed="rId3"/>
          <a:stretch>
            <a:fillRect/>
          </a:stretch>
        </p:blipFill>
        <p:spPr>
          <a:xfrm>
            <a:off x="457200" y="1212849"/>
            <a:ext cx="3669112" cy="4718916"/>
          </a:xfrm>
          <a:prstGeom prst="rect">
            <a:avLst/>
          </a:prstGeom>
        </p:spPr>
      </p:pic>
      <p:pic>
        <p:nvPicPr>
          <p:cNvPr id="4" name="Picture 2" descr="cover image">
            <a:extLst>
              <a:ext uri="{FF2B5EF4-FFF2-40B4-BE49-F238E27FC236}">
                <a16:creationId xmlns:a16="http://schemas.microsoft.com/office/drawing/2014/main" id="{1BD40C2F-C516-4183-97B3-95C6C5026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3955" y="1214623"/>
            <a:ext cx="3608227" cy="47171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737F6A3-D816-469C-91B1-ABCDDECCB938}"/>
              </a:ext>
            </a:extLst>
          </p:cNvPr>
          <p:cNvPicPr>
            <a:picLocks noChangeAspect="1"/>
          </p:cNvPicPr>
          <p:nvPr/>
        </p:nvPicPr>
        <p:blipFill>
          <a:blip r:embed="rId5"/>
          <a:stretch>
            <a:fillRect/>
          </a:stretch>
        </p:blipFill>
        <p:spPr>
          <a:xfrm>
            <a:off x="8349825" y="1214624"/>
            <a:ext cx="3629450" cy="4717141"/>
          </a:xfrm>
          <a:prstGeom prst="rect">
            <a:avLst/>
          </a:prstGeom>
        </p:spPr>
      </p:pic>
      <p:sp>
        <p:nvSpPr>
          <p:cNvPr id="6" name="Rectangle 5">
            <a:extLst>
              <a:ext uri="{FF2B5EF4-FFF2-40B4-BE49-F238E27FC236}">
                <a16:creationId xmlns:a16="http://schemas.microsoft.com/office/drawing/2014/main" id="{031E4239-9028-49C3-8E39-00E92C0A07D9}"/>
              </a:ext>
            </a:extLst>
          </p:cNvPr>
          <p:cNvSpPr/>
          <p:nvPr/>
        </p:nvSpPr>
        <p:spPr>
          <a:xfrm>
            <a:off x="457200" y="6105239"/>
            <a:ext cx="3669112" cy="293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hlinkClick r:id="rId6"/>
              </a:rPr>
              <a:t>https://aka.ms/azuredevebook</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 name="Rectangle 6">
            <a:extLst>
              <a:ext uri="{FF2B5EF4-FFF2-40B4-BE49-F238E27FC236}">
                <a16:creationId xmlns:a16="http://schemas.microsoft.com/office/drawing/2014/main" id="{4FA55C61-C8BA-45C7-B07A-F7DFB1BC809B}"/>
              </a:ext>
            </a:extLst>
          </p:cNvPr>
          <p:cNvSpPr/>
          <p:nvPr/>
        </p:nvSpPr>
        <p:spPr>
          <a:xfrm>
            <a:off x="4256868" y="6088062"/>
            <a:ext cx="3962400" cy="328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Calibri" panose="020F0502020204030204"/>
                <a:ea typeface="+mn-ea"/>
                <a:cs typeface="+mn-cs"/>
                <a:hlinkClick r:id="rId7"/>
              </a:rPr>
              <a:t>https://aka.ms/modernizeappebook</a:t>
            </a:r>
            <a:endParaRPr kumimoji="0" lang="en-US" sz="20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71660C9-946C-41E1-A09F-4BC5472F4E2A}"/>
              </a:ext>
            </a:extLst>
          </p:cNvPr>
          <p:cNvSpPr/>
          <p:nvPr/>
        </p:nvSpPr>
        <p:spPr>
          <a:xfrm>
            <a:off x="8276223" y="6088062"/>
            <a:ext cx="3961814" cy="310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32597">
              <a:defRPr/>
            </a:pPr>
            <a:r>
              <a:rPr lang="en-US" sz="2000" dirty="0">
                <a:solidFill>
                  <a:srgbClr val="505050"/>
                </a:solidFill>
                <a:latin typeface="Calibri" panose="020F0502020204030204"/>
                <a:hlinkClick r:id="rId8"/>
              </a:rPr>
              <a:t>https://aka.ms/microservicesebook</a:t>
            </a:r>
            <a:r>
              <a:rPr lang="en-US" sz="2000" dirty="0">
                <a:solidFill>
                  <a:srgbClr val="505050"/>
                </a:solidFill>
                <a:latin typeface="Calibri" panose="020F0502020204030204"/>
              </a:rPr>
              <a:t>  </a:t>
            </a:r>
            <a:endParaRPr kumimoji="0" lang="en-US" sz="20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F935A95-CAB1-45AA-B9DE-25A5A5B19D7E}"/>
              </a:ext>
            </a:extLst>
          </p:cNvPr>
          <p:cNvSpPr txBox="1"/>
          <p:nvPr/>
        </p:nvSpPr>
        <p:spPr>
          <a:xfrm>
            <a:off x="2878291" y="5189105"/>
            <a:ext cx="1295400" cy="621709"/>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schemeClr val="bg1"/>
                </a:solidFill>
              </a:rPr>
              <a:t>Michael Crump</a:t>
            </a:r>
          </a:p>
          <a:p>
            <a:pPr>
              <a:lnSpc>
                <a:spcPct val="90000"/>
              </a:lnSpc>
              <a:spcAft>
                <a:spcPts val="600"/>
              </a:spcAft>
            </a:pPr>
            <a:r>
              <a:rPr lang="en-US" sz="900" dirty="0">
                <a:solidFill>
                  <a:schemeClr val="bg1"/>
                </a:solidFill>
              </a:rPr>
              <a:t>Barry Luijbregts</a:t>
            </a:r>
          </a:p>
        </p:txBody>
      </p:sp>
    </p:spTree>
    <p:extLst>
      <p:ext uri="{BB962C8B-B14F-4D97-AF65-F5344CB8AC3E}">
        <p14:creationId xmlns:p14="http://schemas.microsoft.com/office/powerpoint/2010/main" val="315424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 name="SQL - Grey Back">
            <a:extLst>
              <a:ext uri="{FF2B5EF4-FFF2-40B4-BE49-F238E27FC236}">
                <a16:creationId xmlns:a16="http://schemas.microsoft.com/office/drawing/2014/main" id="{3B426E5B-7F87-4A3F-9393-FD78F2A0011D}"/>
              </a:ext>
            </a:extLst>
          </p:cNvPr>
          <p:cNvSpPr/>
          <p:nvPr/>
        </p:nvSpPr>
        <p:spPr bwMode="auto">
          <a:xfrm>
            <a:off x="351670" y="5000761"/>
            <a:ext cx="4875112" cy="156324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26791" y="5950580"/>
            <a:ext cx="489635" cy="489635"/>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41132" y="5236991"/>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ea typeface="Segoe UI" pitchFamily="34" charset="0"/>
                <a:cs typeface="Segoe UI" pitchFamily="34" charset="0"/>
              </a:rPr>
              <a:t>Data tier</a:t>
            </a:r>
          </a:p>
          <a:p>
            <a:pPr marL="346008" algn="ctr" defTabSz="932293" fontAlgn="base">
              <a:lnSpc>
                <a:spcPct val="90000"/>
              </a:lnSpc>
              <a:spcBef>
                <a:spcPct val="0"/>
              </a:spcBef>
              <a:spcAft>
                <a:spcPct val="0"/>
              </a:spcAft>
            </a:pPr>
            <a:r>
              <a:rPr lang="en-US" dirty="0">
                <a:solidFill>
                  <a:srgbClr val="505050"/>
                </a:solidFill>
                <a:latin typeface="Segoe UI Light"/>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75197" y="5803827"/>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dirty="0">
              <a:gradFill>
                <a:gsLst>
                  <a:gs pos="0">
                    <a:srgbClr val="505050"/>
                  </a:gs>
                  <a:gs pos="100000">
                    <a:srgbClr val="505050"/>
                  </a:gs>
                </a:gsLst>
              </a:gradFill>
              <a:latin typeface="Segoe UI Semilight"/>
            </a:endParaRPr>
          </a:p>
        </p:txBody>
      </p:sp>
      <p:sp>
        <p:nvSpPr>
          <p:cNvPr id="100" name="Server white out" hidden="1">
            <a:extLst>
              <a:ext uri="{FF2B5EF4-FFF2-40B4-BE49-F238E27FC236}">
                <a16:creationId xmlns:a16="http://schemas.microsoft.com/office/drawing/2014/main" id="{13E7CF94-8E41-43A7-87FB-FA99DBFE64B9}"/>
              </a:ext>
            </a:extLst>
          </p:cNvPr>
          <p:cNvSpPr/>
          <p:nvPr/>
        </p:nvSpPr>
        <p:spPr bwMode="auto">
          <a:xfrm>
            <a:off x="245753" y="1155037"/>
            <a:ext cx="5447206" cy="5523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41122" y="5238977"/>
            <a:ext cx="3715660" cy="1303787"/>
            <a:chOff x="2504837" y="5524011"/>
            <a:chExt cx="3716188" cy="1303972"/>
          </a:xfrm>
        </p:grpSpPr>
        <p:sp>
          <p:nvSpPr>
            <p:cNvPr id="70" name="Rectangle 69" hidden="1">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Database</a:t>
              </a:r>
            </a:p>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(SQL Azure)</a:t>
              </a:r>
            </a:p>
          </p:txBody>
        </p:sp>
        <p:sp>
          <p:nvSpPr>
            <p:cNvPr id="71" name="Rectangle 70" hidden="1">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Database</a:t>
              </a:r>
            </a:p>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Database</a:t>
              </a:r>
            </a:p>
            <a:p>
              <a:pPr marL="346008" algn="ctr" defTabSz="932293"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51670" y="1320599"/>
            <a:ext cx="4875112" cy="3235686"/>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38951" y="3972589"/>
            <a:ext cx="489635" cy="489635"/>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94271" y="3801441"/>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dirty="0">
              <a:gradFill>
                <a:gsLst>
                  <a:gs pos="0">
                    <a:srgbClr val="505050"/>
                  </a:gs>
                  <a:gs pos="100000">
                    <a:srgbClr val="505050"/>
                  </a:gs>
                </a:gsLst>
              </a:gradFill>
              <a:latin typeface="Segoe UI Semilight"/>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51670" y="3000664"/>
            <a:ext cx="4875112" cy="156324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79653" y="4223679"/>
            <a:ext cx="2747" cy="101529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94878" y="3342247"/>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endParaRPr lang="en-US" sz="2400" dirty="0">
              <a:solidFill>
                <a:srgbClr val="505050"/>
              </a:solidFill>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417321" y="3237684"/>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endParaRPr lang="en-US" sz="2400" dirty="0">
              <a:solidFill>
                <a:srgbClr val="505050"/>
              </a:solidFill>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43868" y="315703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Service tier</a:t>
            </a:r>
          </a:p>
          <a:p>
            <a:pPr marL="346008" algn="ctr" defTabSz="932293"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51670" y="1320599"/>
            <a:ext cx="4875112" cy="156324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79664" y="2538584"/>
            <a:ext cx="2735" cy="6184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94879" y="3513672"/>
            <a:ext cx="440725" cy="440725"/>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94878" y="166737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endParaRPr lang="en-US" sz="2400" dirty="0">
              <a:solidFill>
                <a:srgbClr val="505050"/>
              </a:solidFill>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417321" y="1562808"/>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endParaRPr lang="en-US" sz="2400" dirty="0">
              <a:solidFill>
                <a:srgbClr val="505050"/>
              </a:solidFill>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41132" y="1471935"/>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Web front-end</a:t>
            </a:r>
          </a:p>
          <a:p>
            <a:pPr marL="346008" algn="ctr" defTabSz="932293"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67209" y="1759969"/>
            <a:ext cx="440725" cy="440725"/>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2"/>
            <a:endCxn id="75" idx="0"/>
          </p:cNvCxnSpPr>
          <p:nvPr/>
        </p:nvCxnSpPr>
        <p:spPr>
          <a:xfrm>
            <a:off x="7467393" y="1173439"/>
            <a:ext cx="434" cy="88217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6083906" y="106790"/>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stCxn id="23" idx="1"/>
            <a:endCxn id="22" idx="3"/>
          </p:cNvCxnSpPr>
          <p:nvPr/>
        </p:nvCxnSpPr>
        <p:spPr>
          <a:xfrm flipH="1">
            <a:off x="8864544" y="4537762"/>
            <a:ext cx="734719"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599263" y="4004437"/>
            <a:ext cx="2516609" cy="1066649"/>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515839"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Sentiment </a:t>
              </a:r>
              <a:br>
                <a:rPr lang="en-US" sz="2400" dirty="0">
                  <a:solidFill>
                    <a:srgbClr val="505050"/>
                  </a:solidFill>
                  <a:latin typeface="Segoe UI Semilight"/>
                  <a:ea typeface="Segoe UI" pitchFamily="34" charset="0"/>
                  <a:cs typeface="Segoe UI" pitchFamily="34" charset="0"/>
                </a:rPr>
              </a:br>
              <a:r>
                <a:rPr lang="en-US" sz="2400" dirty="0">
                  <a:solidFill>
                    <a:srgbClr val="505050"/>
                  </a:solidFill>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22" idx="1"/>
            <a:endCxn id="4" idx="3"/>
          </p:cNvCxnSpPr>
          <p:nvPr/>
        </p:nvCxnSpPr>
        <p:spPr>
          <a:xfrm rot="10800000">
            <a:off x="4818195" y="2005260"/>
            <a:ext cx="1279376" cy="2532502"/>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6097571" y="4004437"/>
            <a:ext cx="2766973" cy="1066649"/>
            <a:chOff x="5660671" y="315698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60671" y="315698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Listener</a:t>
              </a:r>
              <a:br>
                <a:rPr lang="en-US" sz="2400" dirty="0">
                  <a:solidFill>
                    <a:srgbClr val="505050"/>
                  </a:solidFill>
                  <a:latin typeface="Segoe UI Semilight"/>
                  <a:ea typeface="Segoe UI" pitchFamily="34" charset="0"/>
                  <a:cs typeface="Segoe UI" pitchFamily="34" charset="0"/>
                </a:rPr>
              </a:br>
              <a:r>
                <a:rPr lang="en-US" dirty="0">
                  <a:solidFill>
                    <a:srgbClr val="505050"/>
                  </a:solidFill>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35931" y="339183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248603" y="4974107"/>
            <a:ext cx="3124102" cy="1855850"/>
          </a:xfrm>
          <a:prstGeom prst="rect">
            <a:avLst/>
          </a:prstGeom>
          <a:noFill/>
        </p:spPr>
        <p:txBody>
          <a:bodyPr wrap="square" lIns="182854" tIns="146283" rIns="182854" bIns="146283" rtlCol="0">
            <a:spAutoFit/>
          </a:bodyPr>
          <a:lstStyle/>
          <a:p>
            <a:pPr marL="457112" defTabSz="932563">
              <a:lnSpc>
                <a:spcPct val="90000"/>
              </a:lnSpc>
              <a:spcAft>
                <a:spcPts val="600"/>
              </a:spcAft>
            </a:pPr>
            <a:endParaRPr lang="en-US" sz="2400" dirty="0">
              <a:gradFill>
                <a:gsLst>
                  <a:gs pos="2917">
                    <a:srgbClr val="505050"/>
                  </a:gs>
                  <a:gs pos="30000">
                    <a:srgbClr val="505050"/>
                  </a:gs>
                </a:gsLst>
                <a:lin ang="5400000" scaled="0"/>
              </a:gradFill>
              <a:latin typeface="Segoe UI Semilight"/>
            </a:endParaRPr>
          </a:p>
          <a:p>
            <a:pPr marL="457112" defTabSz="932563">
              <a:lnSpc>
                <a:spcPct val="90000"/>
              </a:lnSpc>
              <a:spcAft>
                <a:spcPts val="600"/>
              </a:spcAft>
            </a:pPr>
            <a:r>
              <a:rPr lang="en-US" sz="2400" dirty="0">
                <a:gradFill>
                  <a:gsLst>
                    <a:gs pos="2917">
                      <a:srgbClr val="505050"/>
                    </a:gs>
                    <a:gs pos="30000">
                      <a:srgbClr val="505050"/>
                    </a:gs>
                  </a:gsLst>
                  <a:lin ang="5400000" scaled="0"/>
                </a:gradFill>
                <a:latin typeface="Segoe UI Semilight"/>
              </a:rPr>
              <a:t>Lift and Shift</a:t>
            </a:r>
          </a:p>
          <a:p>
            <a:pPr marL="457112" defTabSz="932563">
              <a:lnSpc>
                <a:spcPct val="90000"/>
              </a:lnSpc>
              <a:spcAft>
                <a:spcPts val="600"/>
              </a:spcAft>
            </a:pPr>
            <a:r>
              <a:rPr lang="en-US" sz="2400" dirty="0">
                <a:gradFill>
                  <a:gsLst>
                    <a:gs pos="2917">
                      <a:srgbClr val="505050"/>
                    </a:gs>
                    <a:gs pos="30000">
                      <a:srgbClr val="505050"/>
                    </a:gs>
                  </a:gsLst>
                  <a:lin ang="5400000" scaled="0"/>
                </a:gradFill>
                <a:latin typeface="Segoe UI Semilight"/>
              </a:rPr>
              <a:t>Cloud Optimized</a:t>
            </a:r>
          </a:p>
          <a:p>
            <a:pPr marL="457112" defTabSz="932563">
              <a:lnSpc>
                <a:spcPct val="90000"/>
              </a:lnSpc>
              <a:spcAft>
                <a:spcPts val="600"/>
              </a:spcAft>
            </a:pPr>
            <a:r>
              <a:rPr lang="en-US" sz="2400" dirty="0">
                <a:gradFill>
                  <a:gsLst>
                    <a:gs pos="2917">
                      <a:srgbClr val="505050"/>
                    </a:gs>
                    <a:gs pos="30000">
                      <a:srgbClr val="505050"/>
                    </a:gs>
                  </a:gsLst>
                  <a:lin ang="5400000" scaled="0"/>
                </a:gradFill>
                <a:latin typeface="Segoe UI Semilight"/>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508887" y="6350122"/>
            <a:ext cx="268209" cy="329166"/>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508888" y="5930381"/>
            <a:ext cx="268209" cy="329166"/>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508888" y="5548027"/>
            <a:ext cx="268209" cy="329166"/>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087" y="433053"/>
            <a:ext cx="496865" cy="4039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1099" y="-208182"/>
            <a:ext cx="1701017" cy="1701017"/>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384580" y="2104381"/>
            <a:ext cx="2845900" cy="1066649"/>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Tweets DB</a:t>
              </a:r>
            </a:p>
            <a:p>
              <a:pPr marL="346008" algn="ctr" defTabSz="932293" fontAlgn="base">
                <a:lnSpc>
                  <a:spcPct val="90000"/>
                </a:lnSpc>
                <a:spcBef>
                  <a:spcPct val="0"/>
                </a:spcBef>
                <a:spcAft>
                  <a:spcPct val="0"/>
                </a:spcAft>
              </a:pPr>
              <a:r>
                <a:rPr lang="en-US" dirty="0">
                  <a:solidFill>
                    <a:srgbClr val="505050"/>
                  </a:solidFill>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6084340" y="2055613"/>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endParaRPr lang="en-US" sz="2000" dirty="0">
              <a:solidFill>
                <a:srgbClr val="505050"/>
              </a:solidFill>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6707" y="2343993"/>
            <a:ext cx="1152580" cy="6051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6922319" y="2259453"/>
            <a:ext cx="1984828" cy="646331"/>
          </a:xfrm>
          <a:prstGeom prst="rect">
            <a:avLst/>
          </a:prstGeom>
        </p:spPr>
        <p:txBody>
          <a:bodyPr wrap="square">
            <a:spAutoFit/>
          </a:bodyPr>
          <a:lstStyle/>
          <a:p>
            <a:r>
              <a:rPr lang="en-US" dirty="0">
                <a:solidFill>
                  <a:srgbClr val="505050"/>
                </a:solidFill>
                <a:ea typeface="Segoe UI" pitchFamily="34" charset="0"/>
                <a:cs typeface="Segoe UI" pitchFamily="34" charset="0"/>
              </a:rPr>
              <a:t>Twitter to Cosmos</a:t>
            </a:r>
          </a:p>
          <a:p>
            <a:r>
              <a:rPr lang="en-US" dirty="0">
                <a:solidFill>
                  <a:srgbClr val="505050"/>
                </a:solidFill>
                <a:ea typeface="Segoe UI" pitchFamily="34" charset="0"/>
                <a:cs typeface="Segoe UI" pitchFamily="34" charset="0"/>
              </a:rPr>
              <a:t>(</a:t>
            </a:r>
            <a:r>
              <a:rPr lang="en-US" dirty="0" err="1">
                <a:solidFill>
                  <a:srgbClr val="505050"/>
                </a:solidFill>
                <a:ea typeface="Segoe UI" pitchFamily="34" charset="0"/>
                <a:cs typeface="Segoe UI" pitchFamily="34" charset="0"/>
              </a:rPr>
              <a:t>LogicApps</a:t>
            </a:r>
            <a:r>
              <a:rPr lang="en-US" dirty="0">
                <a:solidFill>
                  <a:srgbClr val="505050"/>
                </a:solidFill>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stCxn id="75" idx="3"/>
            <a:endCxn id="69" idx="1"/>
          </p:cNvCxnSpPr>
          <p:nvPr/>
        </p:nvCxnSpPr>
        <p:spPr>
          <a:xfrm>
            <a:off x="8851313" y="2588938"/>
            <a:ext cx="533267" cy="1163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846993" y="3171030"/>
            <a:ext cx="10575" cy="83340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14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6"/>
                                        </p:tgtEl>
                                      </p:cBhvr>
                                    </p:animEffect>
                                    <p:set>
                                      <p:cBhvr>
                                        <p:cTn id="7" dur="1" fill="hold">
                                          <p:stCondLst>
                                            <p:cond delay="49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107"/>
                                        </p:tgtEl>
                                      </p:cBhvr>
                                    </p:animEffect>
                                    <p:set>
                                      <p:cBhvr>
                                        <p:cTn id="14" dur="1" fill="hold">
                                          <p:stCondLst>
                                            <p:cond delay="499"/>
                                          </p:stCondLst>
                                        </p:cTn>
                                        <p:tgtEl>
                                          <p:spTgt spid="107"/>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nodeType="withEffect">
                                  <p:stCondLst>
                                    <p:cond delay="0"/>
                                  </p:stCondLst>
                                  <p:childTnLst>
                                    <p:set>
                                      <p:cBhvr>
                                        <p:cTn id="19" dur="1" fill="hold">
                                          <p:stCondLst>
                                            <p:cond delay="0"/>
                                          </p:stCondLst>
                                        </p:cTn>
                                        <p:tgtEl>
                                          <p:spTgt spid="50">
                                            <p:txEl>
                                              <p:pRg st="1" end="1"/>
                                            </p:txEl>
                                          </p:spTgt>
                                        </p:tgtEl>
                                        <p:attrNameLst>
                                          <p:attrName>style.visibility</p:attrName>
                                        </p:attrNameLst>
                                      </p:cBhvr>
                                      <p:to>
                                        <p:strVal val="visible"/>
                                      </p:to>
                                    </p:set>
                                    <p:animEffect transition="in" filter="fade">
                                      <p:cBhvr>
                                        <p:cTn id="20" dur="500"/>
                                        <p:tgtEl>
                                          <p:spTgt spid="50">
                                            <p:txEl>
                                              <p:pRg st="1" end="1"/>
                                            </p:txEl>
                                          </p:spTgt>
                                        </p:tgtEl>
                                      </p:cBhvr>
                                    </p:animEffect>
                                  </p:childTnLst>
                                </p:cTn>
                              </p:par>
                            </p:childTnLst>
                          </p:cTn>
                        </p:par>
                        <p:par>
                          <p:cTn id="21" fill="hold">
                            <p:stCondLst>
                              <p:cond delay="1000"/>
                            </p:stCondLst>
                            <p:childTnLst>
                              <p:par>
                                <p:cTn id="22" presetID="1" presetClass="emph" presetSubtype="2" fill="hold" nodeType="afterEffect">
                                  <p:stCondLst>
                                    <p:cond delay="0"/>
                                  </p:stCondLst>
                                  <p:childTnLst>
                                    <p:animClr clrSpc="rgb" dir="cw">
                                      <p:cBhvr>
                                        <p:cTn id="23" dur="700" fill="hold"/>
                                        <p:tgtEl>
                                          <p:spTgt spid="91"/>
                                        </p:tgtEl>
                                        <p:attrNameLst>
                                          <p:attrName>fillcolor</p:attrName>
                                        </p:attrNameLst>
                                      </p:cBhvr>
                                      <p:to>
                                        <a:srgbClr val="C4E4FF"/>
                                      </p:to>
                                    </p:animClr>
                                    <p:set>
                                      <p:cBhvr>
                                        <p:cTn id="24" dur="700" fill="hold"/>
                                        <p:tgtEl>
                                          <p:spTgt spid="91"/>
                                        </p:tgtEl>
                                        <p:attrNameLst>
                                          <p:attrName>fill.type</p:attrName>
                                        </p:attrNameLst>
                                      </p:cBhvr>
                                      <p:to>
                                        <p:strVal val="solid"/>
                                      </p:to>
                                    </p:set>
                                    <p:set>
                                      <p:cBhvr>
                                        <p:cTn id="25" dur="700" fill="hold"/>
                                        <p:tgtEl>
                                          <p:spTgt spid="91"/>
                                        </p:tgtEl>
                                        <p:attrNameLst>
                                          <p:attrName>fill.on</p:attrName>
                                        </p:attrNameLst>
                                      </p:cBhvr>
                                      <p:to>
                                        <p:strVal val="true"/>
                                      </p:to>
                                    </p:set>
                                  </p:childTnLst>
                                </p:cTn>
                              </p:par>
                              <p:par>
                                <p:cTn id="26" presetID="1" presetClass="emph" presetSubtype="2" fill="hold" nodeType="withEffect">
                                  <p:stCondLst>
                                    <p:cond delay="0"/>
                                  </p:stCondLst>
                                  <p:childTnLst>
                                    <p:animClr clrSpc="rgb" dir="cw">
                                      <p:cBhvr>
                                        <p:cTn id="27" dur="700" fill="hold"/>
                                        <p:tgtEl>
                                          <p:spTgt spid="103"/>
                                        </p:tgtEl>
                                        <p:attrNameLst>
                                          <p:attrName>fillcolor</p:attrName>
                                        </p:attrNameLst>
                                      </p:cBhvr>
                                      <p:to>
                                        <a:srgbClr val="C4E4FF"/>
                                      </p:to>
                                    </p:animClr>
                                    <p:set>
                                      <p:cBhvr>
                                        <p:cTn id="28" dur="700" fill="hold"/>
                                        <p:tgtEl>
                                          <p:spTgt spid="103"/>
                                        </p:tgtEl>
                                        <p:attrNameLst>
                                          <p:attrName>fill.type</p:attrName>
                                        </p:attrNameLst>
                                      </p:cBhvr>
                                      <p:to>
                                        <p:strVal val="solid"/>
                                      </p:to>
                                    </p:set>
                                    <p:set>
                                      <p:cBhvr>
                                        <p:cTn id="29" dur="700" fill="hold"/>
                                        <p:tgtEl>
                                          <p:spTgt spid="103"/>
                                        </p:tgtEl>
                                        <p:attrNameLst>
                                          <p:attrName>fill.on</p:attrName>
                                        </p:attrNameLst>
                                      </p:cBhvr>
                                      <p:to>
                                        <p:strVal val="true"/>
                                      </p:to>
                                    </p:set>
                                  </p:childTnLst>
                                </p:cTn>
                              </p:par>
                            </p:childTnLst>
                          </p:cTn>
                        </p:par>
                        <p:par>
                          <p:cTn id="30" fill="hold">
                            <p:stCondLst>
                              <p:cond delay="1700"/>
                            </p:stCondLst>
                            <p:childTnLst>
                              <p:par>
                                <p:cTn id="31" presetID="10" presetClass="entr" presetSubtype="0" fill="hold" nodeType="after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50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03"/>
                                        </p:tgtEl>
                                      </p:cBhvr>
                                    </p:animEffect>
                                    <p:set>
                                      <p:cBhvr>
                                        <p:cTn id="38" dur="1" fill="hold">
                                          <p:stCondLst>
                                            <p:cond delay="499"/>
                                          </p:stCondLst>
                                        </p:cTn>
                                        <p:tgtEl>
                                          <p:spTgt spid="103"/>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10"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par>
                                <p:cTn id="48" presetID="10"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500"/>
                                        <p:tgtEl>
                                          <p:spTgt spid="17"/>
                                        </p:tgtEl>
                                      </p:cBhvr>
                                    </p:animEffect>
                                  </p:childTnLst>
                                </p:cTn>
                              </p:par>
                            </p:childTnLst>
                          </p:cTn>
                        </p:par>
                        <p:par>
                          <p:cTn id="55" fill="hold">
                            <p:stCondLst>
                              <p:cond delay="1000"/>
                            </p:stCondLst>
                            <p:childTnLst>
                              <p:par>
                                <p:cTn id="56" presetID="22" presetClass="entr" presetSubtype="1"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up)">
                                      <p:cBhvr>
                                        <p:cTn id="58" dur="500"/>
                                        <p:tgtEl>
                                          <p:spTgt spid="18"/>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par>
                          <p:cTn id="63" fill="hold">
                            <p:stCondLst>
                              <p:cond delay="2000"/>
                            </p:stCondLst>
                            <p:childTnLst>
                              <p:par>
                                <p:cTn id="64" presetID="22" presetClass="entr" presetSubtype="1"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up)">
                                      <p:cBhvr>
                                        <p:cTn id="66" dur="500"/>
                                        <p:tgtEl>
                                          <p:spTgt spid="21"/>
                                        </p:tgtEl>
                                      </p:cBhvr>
                                    </p:animEffect>
                                  </p:childTnLst>
                                </p:cTn>
                              </p:par>
                            </p:childTnLst>
                          </p:cTn>
                        </p:par>
                        <p:par>
                          <p:cTn id="67" fill="hold">
                            <p:stCondLst>
                              <p:cond delay="2500"/>
                            </p:stCondLst>
                            <p:childTnLst>
                              <p:par>
                                <p:cTn id="68" presetID="22" presetClass="entr" presetSubtype="1"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up)">
                                      <p:cBhvr>
                                        <p:cTn id="70" dur="500"/>
                                        <p:tgtEl>
                                          <p:spTgt spid="20"/>
                                        </p:tgtEl>
                                      </p:cBhvr>
                                    </p:animEffect>
                                  </p:childTnLst>
                                </p:cTn>
                              </p:par>
                              <p:par>
                                <p:cTn id="71" presetID="10" presetClass="exit" presetSubtype="0" fill="hold" grpId="0" nodeType="withEffect">
                                  <p:stCondLst>
                                    <p:cond delay="0"/>
                                  </p:stCondLst>
                                  <p:childTnLst>
                                    <p:animEffect transition="out" filter="fade">
                                      <p:cBhvr>
                                        <p:cTn id="72" dur="500"/>
                                        <p:tgtEl>
                                          <p:spTgt spid="91"/>
                                        </p:tgtEl>
                                      </p:cBhvr>
                                    </p:animEffect>
                                    <p:set>
                                      <p:cBhvr>
                                        <p:cTn id="73" dur="1" fill="hold">
                                          <p:stCondLst>
                                            <p:cond delay="499"/>
                                          </p:stCondLst>
                                        </p:cTn>
                                        <p:tgtEl>
                                          <p:spTgt spid="91"/>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92"/>
                                        </p:tgtEl>
                                      </p:cBhvr>
                                    </p:animEffect>
                                    <p:set>
                                      <p:cBhvr>
                                        <p:cTn id="76" dur="1" fill="hold">
                                          <p:stCondLst>
                                            <p:cond delay="499"/>
                                          </p:stCondLst>
                                        </p:cTn>
                                        <p:tgtEl>
                                          <p:spTgt spid="92"/>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500"/>
                                        <p:tgtEl>
                                          <p:spTgt spid="74"/>
                                        </p:tgtEl>
                                      </p:cBhvr>
                                    </p:animEffect>
                                  </p:childTnLst>
                                </p:cTn>
                              </p:par>
                              <p:par>
                                <p:cTn id="80" presetID="10" presetClass="entr" presetSubtype="0" fill="hold" nodeType="withEffect">
                                  <p:stCondLst>
                                    <p:cond delay="0"/>
                                  </p:stCondLst>
                                  <p:childTnLst>
                                    <p:set>
                                      <p:cBhvr>
                                        <p:cTn id="81" dur="1" fill="hold">
                                          <p:stCondLst>
                                            <p:cond delay="0"/>
                                          </p:stCondLst>
                                        </p:cTn>
                                        <p:tgtEl>
                                          <p:spTgt spid="50">
                                            <p:txEl>
                                              <p:pRg st="2" end="2"/>
                                            </p:txEl>
                                          </p:spTgt>
                                        </p:tgtEl>
                                        <p:attrNameLst>
                                          <p:attrName>style.visibility</p:attrName>
                                        </p:attrNameLst>
                                      </p:cBhvr>
                                      <p:to>
                                        <p:strVal val="visible"/>
                                      </p:to>
                                    </p:set>
                                    <p:animEffect transition="in" filter="fade">
                                      <p:cBhvr>
                                        <p:cTn id="82" dur="500"/>
                                        <p:tgtEl>
                                          <p:spTgt spid="50">
                                            <p:txEl>
                                              <p:pRg st="2" end="2"/>
                                            </p:txEl>
                                          </p:spTgt>
                                        </p:tgtEl>
                                      </p:cBhvr>
                                    </p:animEffect>
                                  </p:childTnLst>
                                </p:cTn>
                              </p:par>
                            </p:childTnLst>
                          </p:cTn>
                        </p:par>
                        <p:par>
                          <p:cTn id="83" fill="hold">
                            <p:stCondLst>
                              <p:cond delay="3000"/>
                            </p:stCondLst>
                            <p:childTnLst>
                              <p:par>
                                <p:cTn id="84" presetID="10" presetClass="entr" presetSubtype="0" fill="hold" nodeType="after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par>
                                <p:cTn id="92" presetID="10" presetClass="entr" presetSubtype="0" fill="hold" nodeType="withEffect">
                                  <p:stCondLst>
                                    <p:cond delay="0"/>
                                  </p:stCondLst>
                                  <p:childTnLst>
                                    <p:set>
                                      <p:cBhvr>
                                        <p:cTn id="93" dur="1" fill="hold">
                                          <p:stCondLst>
                                            <p:cond delay="0"/>
                                          </p:stCondLst>
                                        </p:cTn>
                                        <p:tgtEl>
                                          <p:spTgt spid="1026"/>
                                        </p:tgtEl>
                                        <p:attrNameLst>
                                          <p:attrName>style.visibility</p:attrName>
                                        </p:attrNameLst>
                                      </p:cBhvr>
                                      <p:to>
                                        <p:strVal val="visible"/>
                                      </p:to>
                                    </p:set>
                                    <p:animEffect transition="in" filter="fade">
                                      <p:cBhvr>
                                        <p:cTn id="94" dur="500"/>
                                        <p:tgtEl>
                                          <p:spTgt spid="1026"/>
                                        </p:tgtEl>
                                      </p:cBhvr>
                                    </p:animEffect>
                                  </p:childTnLst>
                                </p:cTn>
                              </p:par>
                            </p:childTnLst>
                          </p:cTn>
                        </p:par>
                        <p:par>
                          <p:cTn id="95" fill="hold">
                            <p:stCondLst>
                              <p:cond delay="500"/>
                            </p:stCondLst>
                            <p:childTnLst>
                              <p:par>
                                <p:cTn id="96" presetID="22" presetClass="entr" presetSubtype="1" fill="hold"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wipe(up)">
                                      <p:cBhvr>
                                        <p:cTn id="98" dur="500"/>
                                        <p:tgtEl>
                                          <p:spTgt spid="42"/>
                                        </p:tgtEl>
                                      </p:cBhvr>
                                    </p:animEffect>
                                  </p:childTnLst>
                                </p:cTn>
                              </p:par>
                            </p:childTnLst>
                          </p:cTn>
                        </p:par>
                        <p:par>
                          <p:cTn id="99" fill="hold">
                            <p:stCondLst>
                              <p:cond delay="1000"/>
                            </p:stCondLst>
                            <p:childTnLst>
                              <p:par>
                                <p:cTn id="100" presetID="10" presetClass="entr" presetSubtype="0" fill="hold" grpId="0" nodeType="after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fade">
                                      <p:cBhvr>
                                        <p:cTn id="102" dur="500"/>
                                        <p:tgtEl>
                                          <p:spTgt spid="7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10" presetClass="entr" presetSubtype="0" fill="hold" nodeType="withEffect">
                                  <p:stCondLst>
                                    <p:cond delay="0"/>
                                  </p:stCondLst>
                                  <p:childTnLst>
                                    <p:set>
                                      <p:cBhvr>
                                        <p:cTn id="107" dur="1" fill="hold">
                                          <p:stCondLst>
                                            <p:cond delay="0"/>
                                          </p:stCondLst>
                                        </p:cTn>
                                        <p:tgtEl>
                                          <p:spTgt spid="79"/>
                                        </p:tgtEl>
                                        <p:attrNameLst>
                                          <p:attrName>style.visibility</p:attrName>
                                        </p:attrNameLst>
                                      </p:cBhvr>
                                      <p:to>
                                        <p:strVal val="visible"/>
                                      </p:to>
                                    </p:set>
                                    <p:animEffect transition="in" filter="fade">
                                      <p:cBhvr>
                                        <p:cTn id="108" dur="500"/>
                                        <p:tgtEl>
                                          <p:spTgt spid="79"/>
                                        </p:tgtEl>
                                      </p:cBhvr>
                                    </p:animEffect>
                                  </p:childTnLst>
                                </p:cTn>
                              </p:par>
                            </p:childTnLst>
                          </p:cTn>
                        </p:par>
                        <p:par>
                          <p:cTn id="109" fill="hold">
                            <p:stCondLst>
                              <p:cond delay="1500"/>
                            </p:stCondLst>
                            <p:childTnLst>
                              <p:par>
                                <p:cTn id="110" presetID="22" presetClass="entr" presetSubtype="8" fill="hold" nodeType="after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wipe(left)">
                                      <p:cBhvr>
                                        <p:cTn id="112" dur="500"/>
                                        <p:tgtEl>
                                          <p:spTgt spid="81"/>
                                        </p:tgtEl>
                                      </p:cBhvr>
                                    </p:animEffect>
                                  </p:childTnLst>
                                </p:cTn>
                              </p:par>
                            </p:childTnLst>
                          </p:cTn>
                        </p:par>
                        <p:par>
                          <p:cTn id="113" fill="hold">
                            <p:stCondLst>
                              <p:cond delay="2000"/>
                            </p:stCondLst>
                            <p:childTnLst>
                              <p:par>
                                <p:cTn id="114" presetID="10" presetClass="entr" presetSubtype="0" fill="hold" nodeType="afterEffect">
                                  <p:stCondLst>
                                    <p:cond delay="0"/>
                                  </p:stCondLst>
                                  <p:childTnLst>
                                    <p:set>
                                      <p:cBhvr>
                                        <p:cTn id="115" dur="1" fill="hold">
                                          <p:stCondLst>
                                            <p:cond delay="0"/>
                                          </p:stCondLst>
                                        </p:cTn>
                                        <p:tgtEl>
                                          <p:spTgt spid="67"/>
                                        </p:tgtEl>
                                        <p:attrNameLst>
                                          <p:attrName>style.visibility</p:attrName>
                                        </p:attrNameLst>
                                      </p:cBhvr>
                                      <p:to>
                                        <p:strVal val="visible"/>
                                      </p:to>
                                    </p:set>
                                    <p:animEffect transition="in" filter="fade">
                                      <p:cBhvr>
                                        <p:cTn id="116" dur="500"/>
                                        <p:tgtEl>
                                          <p:spTgt spid="67"/>
                                        </p:tgtEl>
                                      </p:cBhvr>
                                    </p:animEffect>
                                  </p:childTnLst>
                                </p:cTn>
                              </p:par>
                            </p:childTnLst>
                          </p:cTn>
                        </p:par>
                        <p:par>
                          <p:cTn id="117" fill="hold">
                            <p:stCondLst>
                              <p:cond delay="2500"/>
                            </p:stCondLst>
                            <p:childTnLst>
                              <p:par>
                                <p:cTn id="118" presetID="22" presetClass="entr" presetSubtype="1" fill="hold" nodeType="afterEffect">
                                  <p:stCondLst>
                                    <p:cond delay="0"/>
                                  </p:stCondLst>
                                  <p:childTnLst>
                                    <p:set>
                                      <p:cBhvr>
                                        <p:cTn id="119" dur="1" fill="hold">
                                          <p:stCondLst>
                                            <p:cond delay="0"/>
                                          </p:stCondLst>
                                        </p:cTn>
                                        <p:tgtEl>
                                          <p:spTgt spid="83"/>
                                        </p:tgtEl>
                                        <p:attrNameLst>
                                          <p:attrName>style.visibility</p:attrName>
                                        </p:attrNameLst>
                                      </p:cBhvr>
                                      <p:to>
                                        <p:strVal val="visible"/>
                                      </p:to>
                                    </p:set>
                                    <p:animEffect transition="in" filter="wipe(up)">
                                      <p:cBhvr>
                                        <p:cTn id="120" dur="500"/>
                                        <p:tgtEl>
                                          <p:spTgt spid="83"/>
                                        </p:tgtEl>
                                      </p:cBhvr>
                                    </p:animEffect>
                                  </p:childTnLst>
                                </p:cTn>
                              </p:par>
                              <p:par>
                                <p:cTn id="121" presetID="10" presetClass="entr" presetSubtype="0" fill="hold" nodeType="withEffect">
                                  <p:stCondLst>
                                    <p:cond delay="0"/>
                                  </p:stCondLst>
                                  <p:childTnLst>
                                    <p:set>
                                      <p:cBhvr>
                                        <p:cTn id="122" dur="1" fill="hold">
                                          <p:stCondLst>
                                            <p:cond delay="0"/>
                                          </p:stCondLst>
                                        </p:cTn>
                                        <p:tgtEl>
                                          <p:spTgt spid="66"/>
                                        </p:tgtEl>
                                        <p:attrNameLst>
                                          <p:attrName>style.visibility</p:attrName>
                                        </p:attrNameLst>
                                      </p:cBhvr>
                                      <p:to>
                                        <p:strVal val="visible"/>
                                      </p:to>
                                    </p:set>
                                    <p:animEffect transition="in" filter="fade">
                                      <p:cBhvr>
                                        <p:cTn id="123" dur="500"/>
                                        <p:tgtEl>
                                          <p:spTgt spid="66"/>
                                        </p:tgtEl>
                                      </p:cBhvr>
                                    </p:animEffect>
                                  </p:childTnLst>
                                </p:cTn>
                              </p:par>
                            </p:childTnLst>
                          </p:cTn>
                        </p:par>
                        <p:par>
                          <p:cTn id="124" fill="hold">
                            <p:stCondLst>
                              <p:cond delay="3000"/>
                            </p:stCondLst>
                            <p:childTnLst>
                              <p:par>
                                <p:cTn id="125" presetID="22" presetClass="entr" presetSubtype="2" fill="hold" nodeType="after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wipe(right)">
                                      <p:cBhvr>
                                        <p:cTn id="127" dur="500"/>
                                        <p:tgtEl>
                                          <p:spTgt spid="33"/>
                                        </p:tgtEl>
                                      </p:cBhvr>
                                    </p:animEffect>
                                  </p:childTnLst>
                                </p:cTn>
                              </p:par>
                            </p:childTnLst>
                          </p:cTn>
                        </p:par>
                        <p:par>
                          <p:cTn id="128" fill="hold">
                            <p:stCondLst>
                              <p:cond delay="3500"/>
                            </p:stCondLst>
                            <p:childTnLst>
                              <p:par>
                                <p:cTn id="129" presetID="10" presetClass="entr" presetSubtype="0" fill="hold" nodeType="after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fade">
                                      <p:cBhvr>
                                        <p:cTn id="131" dur="500"/>
                                        <p:tgtEl>
                                          <p:spTgt spid="64"/>
                                        </p:tgtEl>
                                      </p:cBhvr>
                                    </p:animEffect>
                                  </p:childTnLst>
                                </p:cTn>
                              </p:par>
                            </p:childTnLst>
                          </p:cTn>
                        </p:par>
                        <p:par>
                          <p:cTn id="132" fill="hold">
                            <p:stCondLst>
                              <p:cond delay="4000"/>
                            </p:stCondLst>
                            <p:childTnLst>
                              <p:par>
                                <p:cTn id="133" presetID="22" presetClass="entr" presetSubtype="2" fill="hold" nodeType="after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wipe(right)">
                                      <p:cBhvr>
                                        <p:cTn id="135" dur="500"/>
                                        <p:tgtEl>
                                          <p:spTgt spid="82"/>
                                        </p:tgtEl>
                                      </p:cBhvr>
                                    </p:animEffect>
                                  </p:childTnLst>
                                </p:cTn>
                              </p:par>
                              <p:par>
                                <p:cTn id="136" presetID="10" presetClass="entr" presetSubtype="0" fill="hold" nodeType="withEffect">
                                  <p:stCondLst>
                                    <p:cond delay="0"/>
                                  </p:stCondLst>
                                  <p:childTnLst>
                                    <p:set>
                                      <p:cBhvr>
                                        <p:cTn id="137" dur="1" fill="hold">
                                          <p:stCondLst>
                                            <p:cond delay="0"/>
                                          </p:stCondLst>
                                        </p:cTn>
                                        <p:tgtEl>
                                          <p:spTgt spid="50">
                                            <p:txEl>
                                              <p:pRg st="3" end="3"/>
                                            </p:txEl>
                                          </p:spTgt>
                                        </p:tgtEl>
                                        <p:attrNameLst>
                                          <p:attrName>style.visibility</p:attrName>
                                        </p:attrNameLst>
                                      </p:cBhvr>
                                      <p:to>
                                        <p:strVal val="visible"/>
                                      </p:to>
                                    </p:set>
                                    <p:animEffect transition="in" filter="fade">
                                      <p:cBhvr>
                                        <p:cTn id="138" dur="500"/>
                                        <p:tgtEl>
                                          <p:spTgt spid="50">
                                            <p:txEl>
                                              <p:pRg st="3" end="3"/>
                                            </p:txEl>
                                          </p:spTgt>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fade">
                                      <p:cBhvr>
                                        <p:cTn id="1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1" name="Connector: Elbow 20">
            <a:extLst>
              <a:ext uri="{FF2B5EF4-FFF2-40B4-BE49-F238E27FC236}">
                <a16:creationId xmlns:a16="http://schemas.microsoft.com/office/drawing/2014/main" id="{F350F5DF-D410-46A3-A655-7BAEED6CFA24}"/>
              </a:ext>
            </a:extLst>
          </p:cNvPr>
          <p:cNvCxnSpPr>
            <a:cxnSpLocks/>
            <a:stCxn id="4" idx="3"/>
          </p:cNvCxnSpPr>
          <p:nvPr/>
        </p:nvCxnSpPr>
        <p:spPr>
          <a:xfrm>
            <a:off x="7954319" y="2582863"/>
            <a:ext cx="2474986" cy="457200"/>
          </a:xfrm>
          <a:prstGeom prst="bentConnector2">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CD9FFD5-C8B1-4B69-8456-32A0E6920DCD}"/>
              </a:ext>
            </a:extLst>
          </p:cNvPr>
          <p:cNvSpPr/>
          <p:nvPr/>
        </p:nvSpPr>
        <p:spPr bwMode="auto">
          <a:xfrm>
            <a:off x="4484523" y="2125663"/>
            <a:ext cx="3469796" cy="914400"/>
          </a:xfrm>
          <a:prstGeom prst="rect">
            <a:avLst/>
          </a:prstGeom>
          <a:solidFill>
            <a:srgbClr val="0078D7"/>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latin typeface="Segoe UI Semilight"/>
                <a:cs typeface="Segoe UI" pitchFamily="34" charset="0"/>
              </a:rPr>
              <a:t>Lift and Shift</a:t>
            </a:r>
          </a:p>
        </p:txBody>
      </p:sp>
      <p:sp>
        <p:nvSpPr>
          <p:cNvPr id="2" name="Title 1">
            <a:extLst>
              <a:ext uri="{FF2B5EF4-FFF2-40B4-BE49-F238E27FC236}">
                <a16:creationId xmlns:a16="http://schemas.microsoft.com/office/drawing/2014/main" id="{8C543C92-6921-4BED-8E3D-45E898314C5B}"/>
              </a:ext>
            </a:extLst>
          </p:cNvPr>
          <p:cNvSpPr>
            <a:spLocks noGrp="1"/>
          </p:cNvSpPr>
          <p:nvPr>
            <p:ph type="title"/>
          </p:nvPr>
        </p:nvSpPr>
        <p:spPr>
          <a:xfrm>
            <a:off x="274639" y="295274"/>
            <a:ext cx="11889564" cy="1220788"/>
          </a:xfrm>
        </p:spPr>
        <p:txBody>
          <a:bodyPr/>
          <a:lstStyle/>
          <a:p>
            <a:r>
              <a:rPr lang="en-US" dirty="0"/>
              <a:t>Cloud Maturity Model</a:t>
            </a:r>
            <a:br>
              <a:rPr lang="en-US" dirty="0"/>
            </a:br>
            <a:r>
              <a:rPr lang="en-US" sz="2000" spc="0" dirty="0">
                <a:latin typeface="+mn-lt"/>
              </a:rPr>
              <a:t>Application Modernization approaches</a:t>
            </a:r>
          </a:p>
        </p:txBody>
      </p:sp>
      <p:sp>
        <p:nvSpPr>
          <p:cNvPr id="5" name="Rectangle 4">
            <a:extLst>
              <a:ext uri="{FF2B5EF4-FFF2-40B4-BE49-F238E27FC236}">
                <a16:creationId xmlns:a16="http://schemas.microsoft.com/office/drawing/2014/main" id="{E88502F1-90B4-4022-8C9C-7D5506BCAA98}"/>
              </a:ext>
            </a:extLst>
          </p:cNvPr>
          <p:cNvSpPr/>
          <p:nvPr/>
        </p:nvSpPr>
        <p:spPr bwMode="auto">
          <a:xfrm>
            <a:off x="274639" y="3040063"/>
            <a:ext cx="3469796" cy="914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Existing apps &amp; services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a:t>
            </a:r>
            <a:r>
              <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0" name="Connector: Elbow 9">
            <a:extLst>
              <a:ext uri="{FF2B5EF4-FFF2-40B4-BE49-F238E27FC236}">
                <a16:creationId xmlns:a16="http://schemas.microsoft.com/office/drawing/2014/main" id="{E140C618-ABB3-4EE9-BEB5-3EE56A407368}"/>
              </a:ext>
            </a:extLst>
          </p:cNvPr>
          <p:cNvCxnSpPr>
            <a:cxnSpLocks/>
            <a:stCxn id="5" idx="2"/>
          </p:cNvCxnSpPr>
          <p:nvPr/>
        </p:nvCxnSpPr>
        <p:spPr>
          <a:xfrm rot="16200000" flipH="1">
            <a:off x="6219421" y="-255421"/>
            <a:ext cx="12700" cy="8419768"/>
          </a:xfrm>
          <a:prstGeom prst="bentConnector3">
            <a:avLst>
              <a:gd name="adj1" fmla="val 10925583"/>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8CC0F62-EB5B-42F5-84B9-B667093CB1AD}"/>
              </a:ext>
            </a:extLst>
          </p:cNvPr>
          <p:cNvCxnSpPr>
            <a:cxnSpLocks/>
            <a:stCxn id="5" idx="0"/>
            <a:endCxn id="4" idx="0"/>
          </p:cNvCxnSpPr>
          <p:nvPr/>
        </p:nvCxnSpPr>
        <p:spPr>
          <a:xfrm rot="5400000" flipH="1" flipV="1">
            <a:off x="3657279" y="477921"/>
            <a:ext cx="914400" cy="4209884"/>
          </a:xfrm>
          <a:prstGeom prst="bentConnector3">
            <a:avLst>
              <a:gd name="adj1" fmla="val 125000"/>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8585323-DBE8-4F0A-A055-561409DEE5A0}"/>
              </a:ext>
            </a:extLst>
          </p:cNvPr>
          <p:cNvCxnSpPr>
            <a:cxnSpLocks/>
            <a:stCxn id="5" idx="3"/>
          </p:cNvCxnSpPr>
          <p:nvPr/>
        </p:nvCxnSpPr>
        <p:spPr>
          <a:xfrm>
            <a:off x="3744435" y="3497263"/>
            <a:ext cx="740088" cy="914400"/>
          </a:xfrm>
          <a:prstGeom prst="bentConnector3">
            <a:avLst>
              <a:gd name="adj1" fmla="val 50000"/>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0A98A72-DBDD-42BD-8342-44FD8A6FCBF4}"/>
              </a:ext>
            </a:extLst>
          </p:cNvPr>
          <p:cNvCxnSpPr>
            <a:cxnSpLocks/>
          </p:cNvCxnSpPr>
          <p:nvPr/>
        </p:nvCxnSpPr>
        <p:spPr>
          <a:xfrm flipV="1">
            <a:off x="7954319" y="3497263"/>
            <a:ext cx="740088" cy="914400"/>
          </a:xfrm>
          <a:prstGeom prst="bentConnector3">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F317BA-550C-444E-8F47-EE247B0C995B}"/>
              </a:ext>
            </a:extLst>
          </p:cNvPr>
          <p:cNvCxnSpPr>
            <a:cxnSpLocks/>
            <a:stCxn id="4" idx="2"/>
          </p:cNvCxnSpPr>
          <p:nvPr/>
        </p:nvCxnSpPr>
        <p:spPr>
          <a:xfrm>
            <a:off x="6219421" y="3040063"/>
            <a:ext cx="0" cy="91440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FB4CA57-B7BB-41D1-8EC0-7F80FAE8CDF5}"/>
              </a:ext>
            </a:extLst>
          </p:cNvPr>
          <p:cNvGrpSpPr/>
          <p:nvPr/>
        </p:nvGrpSpPr>
        <p:grpSpPr>
          <a:xfrm>
            <a:off x="3442255" y="5737225"/>
            <a:ext cx="6083593" cy="961360"/>
            <a:chOff x="3144543" y="5737225"/>
            <a:chExt cx="6083593" cy="961360"/>
          </a:xfrm>
        </p:grpSpPr>
        <p:grpSp>
          <p:nvGrpSpPr>
            <p:cNvPr id="36" name="Group 35">
              <a:extLst>
                <a:ext uri="{FF2B5EF4-FFF2-40B4-BE49-F238E27FC236}">
                  <a16:creationId xmlns:a16="http://schemas.microsoft.com/office/drawing/2014/main" id="{BE24CB43-61C2-4BB9-AED5-CE708DF0384B}"/>
                </a:ext>
              </a:extLst>
            </p:cNvPr>
            <p:cNvGrpSpPr/>
            <p:nvPr/>
          </p:nvGrpSpPr>
          <p:grpSpPr>
            <a:xfrm>
              <a:off x="3144543" y="5738147"/>
              <a:ext cx="2743200" cy="960438"/>
              <a:chOff x="3017838" y="5737225"/>
              <a:chExt cx="2743200" cy="960438"/>
            </a:xfrm>
          </p:grpSpPr>
          <p:sp>
            <p:nvSpPr>
              <p:cNvPr id="34" name="Rectangle 33">
                <a:extLst>
                  <a:ext uri="{FF2B5EF4-FFF2-40B4-BE49-F238E27FC236}">
                    <a16:creationId xmlns:a16="http://schemas.microsoft.com/office/drawing/2014/main" id="{BE05C708-6696-417C-B734-FC95F3F8237C}"/>
                  </a:ext>
                </a:extLst>
              </p:cNvPr>
              <p:cNvSpPr/>
              <p:nvPr/>
            </p:nvSpPr>
            <p:spPr bwMode="auto">
              <a:xfrm>
                <a:off x="3017838" y="5737225"/>
                <a:ext cx="2743200"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 approaches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No code-changes</a:t>
                </a:r>
              </a:p>
            </p:txBody>
          </p:sp>
          <p:cxnSp>
            <p:nvCxnSpPr>
              <p:cNvPr id="31" name="Straight Arrow Connector 30">
                <a:extLst>
                  <a:ext uri="{FF2B5EF4-FFF2-40B4-BE49-F238E27FC236}">
                    <a16:creationId xmlns:a16="http://schemas.microsoft.com/office/drawing/2014/main" id="{4F876D5E-E031-45AE-BF66-2CFB2F1121E0}"/>
                  </a:ext>
                </a:extLst>
              </p:cNvPr>
              <p:cNvCxnSpPr>
                <a:cxnSpLocks/>
              </p:cNvCxnSpPr>
              <p:nvPr/>
            </p:nvCxnSpPr>
            <p:spPr>
              <a:xfrm>
                <a:off x="3741738" y="5945446"/>
                <a:ext cx="129540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B22A62F-C552-4D5E-8C85-6A586836F06D}"/>
                </a:ext>
              </a:extLst>
            </p:cNvPr>
            <p:cNvGrpSpPr/>
            <p:nvPr/>
          </p:nvGrpSpPr>
          <p:grpSpPr>
            <a:xfrm>
              <a:off x="5951537" y="5737225"/>
              <a:ext cx="3276599" cy="960438"/>
              <a:chOff x="5761037" y="5737225"/>
              <a:chExt cx="3276599" cy="960438"/>
            </a:xfrm>
          </p:grpSpPr>
          <p:sp>
            <p:nvSpPr>
              <p:cNvPr id="35" name="Rectangle 34">
                <a:extLst>
                  <a:ext uri="{FF2B5EF4-FFF2-40B4-BE49-F238E27FC236}">
                    <a16:creationId xmlns:a16="http://schemas.microsoft.com/office/drawing/2014/main" id="{AE83326F-D1ED-4908-B863-D6BF41B15F31}"/>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3" name="Straight Arrow Connector 32">
                <a:extLst>
                  <a:ext uri="{FF2B5EF4-FFF2-40B4-BE49-F238E27FC236}">
                    <a16:creationId xmlns:a16="http://schemas.microsoft.com/office/drawing/2014/main" id="{31368196-4546-445B-8AD5-112EEF3906CB}"/>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22" name="Rectangle 21">
            <a:extLst>
              <a:ext uri="{FF2B5EF4-FFF2-40B4-BE49-F238E27FC236}">
                <a16:creationId xmlns:a16="http://schemas.microsoft.com/office/drawing/2014/main" id="{A72C20A8-7100-4020-B294-D0167F8CC6E5}"/>
              </a:ext>
            </a:extLst>
          </p:cNvPr>
          <p:cNvSpPr/>
          <p:nvPr/>
        </p:nvSpPr>
        <p:spPr bwMode="auto">
          <a:xfrm>
            <a:off x="7664940" y="68262"/>
            <a:ext cx="4422366" cy="11123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Currently working on this one should be finished 11/10 EOD</a:t>
            </a:r>
          </a:p>
        </p:txBody>
      </p:sp>
      <p:sp>
        <p:nvSpPr>
          <p:cNvPr id="24" name="Rectangle 23">
            <a:extLst>
              <a:ext uri="{FF2B5EF4-FFF2-40B4-BE49-F238E27FC236}">
                <a16:creationId xmlns:a16="http://schemas.microsoft.com/office/drawing/2014/main" id="{97A4FF0F-2095-487E-BAC1-CCF5712B55CF}"/>
              </a:ext>
            </a:extLst>
          </p:cNvPr>
          <p:cNvSpPr/>
          <p:nvPr/>
        </p:nvSpPr>
        <p:spPr bwMode="auto">
          <a:xfrm>
            <a:off x="4514351" y="3960813"/>
            <a:ext cx="3469796" cy="914400"/>
          </a:xfrm>
          <a:prstGeom prst="rect">
            <a:avLst/>
          </a:prstGeom>
          <a:solidFill>
            <a:srgbClr val="0078D7"/>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latin typeface="Segoe UI Semilight"/>
                <a:cs typeface="Segoe UI" pitchFamily="34" charset="0"/>
              </a:rPr>
              <a:t>Cloud Optimized</a:t>
            </a:r>
          </a:p>
        </p:txBody>
      </p:sp>
      <p:sp>
        <p:nvSpPr>
          <p:cNvPr id="26" name="Rectangle 25">
            <a:extLst>
              <a:ext uri="{FF2B5EF4-FFF2-40B4-BE49-F238E27FC236}">
                <a16:creationId xmlns:a16="http://schemas.microsoft.com/office/drawing/2014/main" id="{9A71BF7A-3178-48BC-A340-EB9F86C7E70B}"/>
              </a:ext>
            </a:extLst>
          </p:cNvPr>
          <p:cNvSpPr/>
          <p:nvPr/>
        </p:nvSpPr>
        <p:spPr bwMode="auto">
          <a:xfrm>
            <a:off x="8730585" y="3063875"/>
            <a:ext cx="3469796" cy="914400"/>
          </a:xfrm>
          <a:prstGeom prst="rect">
            <a:avLst/>
          </a:prstGeom>
          <a:solidFill>
            <a:schemeClr val="bg1"/>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latin typeface="Segoe UI Semilight"/>
                <a:cs typeface="Segoe UI" pitchFamily="34" charset="0"/>
              </a:rPr>
              <a:t>App Modernized</a:t>
            </a:r>
          </a:p>
        </p:txBody>
      </p:sp>
    </p:spTree>
    <p:extLst>
      <p:ext uri="{BB962C8B-B14F-4D97-AF65-F5344CB8AC3E}">
        <p14:creationId xmlns:p14="http://schemas.microsoft.com/office/powerpoint/2010/main" val="16317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 name="SQL - Grey Back">
            <a:extLst>
              <a:ext uri="{FF2B5EF4-FFF2-40B4-BE49-F238E27FC236}">
                <a16:creationId xmlns:a16="http://schemas.microsoft.com/office/drawing/2014/main" id="{3B426E5B-7F87-4A3F-9393-FD78F2A0011D}"/>
              </a:ext>
            </a:extLst>
          </p:cNvPr>
          <p:cNvSpPr/>
          <p:nvPr/>
        </p:nvSpPr>
        <p:spPr bwMode="auto">
          <a:xfrm>
            <a:off x="351670" y="5000761"/>
            <a:ext cx="4875112" cy="156324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26791" y="5950580"/>
            <a:ext cx="489635" cy="489635"/>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41132" y="5236991"/>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75197" y="5803827"/>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0" name="Server white out">
            <a:extLst>
              <a:ext uri="{FF2B5EF4-FFF2-40B4-BE49-F238E27FC236}">
                <a16:creationId xmlns:a16="http://schemas.microsoft.com/office/drawing/2014/main" id="{13E7CF94-8E41-43A7-87FB-FA99DBFE64B9}"/>
              </a:ext>
            </a:extLst>
          </p:cNvPr>
          <p:cNvSpPr/>
          <p:nvPr/>
        </p:nvSpPr>
        <p:spPr bwMode="auto">
          <a:xfrm>
            <a:off x="245753" y="1155037"/>
            <a:ext cx="5447206" cy="5523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41122" y="5238977"/>
            <a:ext cx="3715660" cy="1303787"/>
            <a:chOff x="2504837" y="5524011"/>
            <a:chExt cx="3716188" cy="1303972"/>
          </a:xfrm>
        </p:grpSpPr>
        <p:sp>
          <p:nvSpPr>
            <p:cNvPr id="70" name="Rectangle 69">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1" name="Rectangle 70">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51670" y="1320599"/>
            <a:ext cx="4875112" cy="3235686"/>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38951" y="3972589"/>
            <a:ext cx="489635" cy="489635"/>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94271" y="3801441"/>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51670" y="3000664"/>
            <a:ext cx="4875112" cy="156324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79653" y="4223679"/>
            <a:ext cx="2747" cy="101529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94878" y="3342247"/>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417321" y="3237684"/>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43868" y="315703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Service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51670" y="1320599"/>
            <a:ext cx="4875112" cy="156324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79664" y="2538584"/>
            <a:ext cx="2735" cy="6184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94879" y="3513672"/>
            <a:ext cx="440725" cy="440725"/>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94878" y="166737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417321" y="1562808"/>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41132" y="1471935"/>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Web front-end</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67209" y="1759969"/>
            <a:ext cx="440725" cy="440725"/>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3"/>
          </p:cNvCxnSpPr>
          <p:nvPr/>
        </p:nvCxnSpPr>
        <p:spPr>
          <a:xfrm flipV="1">
            <a:off x="8808512" y="858607"/>
            <a:ext cx="701181" cy="528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6041539" y="330571"/>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endCxn id="22" idx="3"/>
          </p:cNvCxnSpPr>
          <p:nvPr/>
        </p:nvCxnSpPr>
        <p:spPr>
          <a:xfrm flipH="1">
            <a:off x="8850879" y="2637706"/>
            <a:ext cx="612626"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599263" y="4004437"/>
            <a:ext cx="2516609" cy="1066649"/>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515839"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Sentiment </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17" idx="3"/>
            <a:endCxn id="22" idx="1"/>
          </p:cNvCxnSpPr>
          <p:nvPr/>
        </p:nvCxnSpPr>
        <p:spPr>
          <a:xfrm>
            <a:off x="4894384" y="2096133"/>
            <a:ext cx="1189522" cy="541573"/>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6083906" y="2104381"/>
            <a:ext cx="2766973" cy="1066649"/>
            <a:chOff x="5647004" y="125665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47004" y="125665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Listener</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22264" y="149150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248603" y="4974107"/>
            <a:ext cx="3124102" cy="1855850"/>
          </a:xfrm>
          <a:prstGeom prst="rect">
            <a:avLst/>
          </a:prstGeom>
          <a:noFill/>
        </p:spPr>
        <p:txBody>
          <a:bodyPr wrap="square" lIns="182854" tIns="146283" rIns="182854" bIns="146283" rtlCol="0">
            <a:spAutoFit/>
          </a:bodyPr>
          <a:lstStyle/>
          <a:p>
            <a:pPr marL="457112" marR="0" lvl="0" indent="0" algn="l" defTabSz="932563"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Lift and Shift</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Cloud Optimized</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508887" y="6350122"/>
            <a:ext cx="268209" cy="329166"/>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508888" y="5930381"/>
            <a:ext cx="268209" cy="329166"/>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508888" y="5548027"/>
            <a:ext cx="268209" cy="329166"/>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7720" y="656834"/>
            <a:ext cx="496865" cy="4039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1099" y="-208182"/>
            <a:ext cx="1701017" cy="1701017"/>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384580" y="2104381"/>
            <a:ext cx="2845900" cy="1066649"/>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Tweets DB</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9512156" y="283082"/>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80430" y="514801"/>
            <a:ext cx="1152580" cy="6051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10286042" y="430261"/>
            <a:ext cx="1984828"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 to Cosmos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r>
              <a:rPr kumimoji="0" lang="en-US" sz="1800" b="0" i="0" u="none" strike="noStrike" kern="1200" cap="none" spc="0" normalizeH="0" baseline="0" noProof="0" dirty="0" err="1">
                <a:ln>
                  <a:noFill/>
                </a:ln>
                <a:solidFill>
                  <a:srgbClr val="505050"/>
                </a:solidFill>
                <a:effectLst/>
                <a:uLnTx/>
                <a:uFillTx/>
                <a:latin typeface="Segoe UI Semilight"/>
                <a:ea typeface="Segoe UI" pitchFamily="34" charset="0"/>
                <a:cs typeface="Segoe UI" pitchFamily="34" charset="0"/>
              </a:rPr>
              <a:t>LogicApps</a:t>
            </a: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endCxn id="68" idx="0"/>
          </p:cNvCxnSpPr>
          <p:nvPr/>
        </p:nvCxnSpPr>
        <p:spPr>
          <a:xfrm>
            <a:off x="10846993" y="1349731"/>
            <a:ext cx="0" cy="75465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846993" y="3171030"/>
            <a:ext cx="10575" cy="83340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hidden="1">
            <a:extLst>
              <a:ext uri="{FF2B5EF4-FFF2-40B4-BE49-F238E27FC236}">
                <a16:creationId xmlns:a16="http://schemas.microsoft.com/office/drawing/2014/main" id="{C3A9B8A3-3B2D-4D23-A4E0-68C7F9032D5B}"/>
              </a:ext>
            </a:extLst>
          </p:cNvPr>
          <p:cNvSpPr/>
          <p:nvPr/>
        </p:nvSpPr>
        <p:spPr bwMode="auto">
          <a:xfrm>
            <a:off x="-48739" y="6681"/>
            <a:ext cx="12820175" cy="7202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hidden="1">
            <a:extLst>
              <a:ext uri="{FF2B5EF4-FFF2-40B4-BE49-F238E27FC236}">
                <a16:creationId xmlns:a16="http://schemas.microsoft.com/office/drawing/2014/main" id="{A9FF226F-9B1C-477F-A95C-600040450B78}"/>
              </a:ext>
            </a:extLst>
          </p:cNvPr>
          <p:cNvSpPr/>
          <p:nvPr/>
        </p:nvSpPr>
        <p:spPr bwMode="auto">
          <a:xfrm>
            <a:off x="1702170" y="2756863"/>
            <a:ext cx="7526487" cy="2306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Demo</a:t>
            </a:r>
          </a:p>
        </p:txBody>
      </p:sp>
    </p:spTree>
    <p:extLst>
      <p:ext uri="{BB962C8B-B14F-4D97-AF65-F5344CB8AC3E}">
        <p14:creationId xmlns:p14="http://schemas.microsoft.com/office/powerpoint/2010/main" val="4265860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106"/>
                                        </p:tgtEl>
                                      </p:cBhvr>
                                    </p:animEffect>
                                    <p:set>
                                      <p:cBhvr>
                                        <p:cTn id="7" dur="1" fill="hold">
                                          <p:stCondLst>
                                            <p:cond delay="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10"/>
                                        <p:tgtEl>
                                          <p:spTgt spid="105"/>
                                        </p:tgtEl>
                                      </p:cBhvr>
                                    </p:animEffect>
                                  </p:childTnLst>
                                </p:cTn>
                              </p:par>
                              <p:par>
                                <p:cTn id="11" presetID="10" presetClass="exit" presetSubtype="0" fill="hold" grpId="0" nodeType="withEffect">
                                  <p:stCondLst>
                                    <p:cond delay="0"/>
                                  </p:stCondLst>
                                  <p:childTnLst>
                                    <p:animEffect transition="out" filter="fade">
                                      <p:cBhvr>
                                        <p:cTn id="12" dur="10"/>
                                        <p:tgtEl>
                                          <p:spTgt spid="107"/>
                                        </p:tgtEl>
                                      </p:cBhvr>
                                    </p:animEffect>
                                    <p:set>
                                      <p:cBhvr>
                                        <p:cTn id="13" dur="1" fill="hold">
                                          <p:stCondLst>
                                            <p:cond delay="9"/>
                                          </p:stCondLst>
                                        </p:cTn>
                                        <p:tgtEl>
                                          <p:spTgt spid="10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xEl>
                                              <p:pRg st="1" end="1"/>
                                            </p:txEl>
                                          </p:spTgt>
                                        </p:tgtEl>
                                        <p:attrNameLst>
                                          <p:attrName>style.visibility</p:attrName>
                                        </p:attrNameLst>
                                      </p:cBhvr>
                                      <p:to>
                                        <p:strVal val="visible"/>
                                      </p:to>
                                    </p:set>
                                    <p:animEffect transition="in" filter="fade">
                                      <p:cBhvr>
                                        <p:cTn id="19" dur="10"/>
                                        <p:tgtEl>
                                          <p:spTgt spid="50">
                                            <p:txEl>
                                              <p:pRg st="1" end="1"/>
                                            </p:txEl>
                                          </p:spTgt>
                                        </p:tgtEl>
                                      </p:cBhvr>
                                    </p:animEffect>
                                  </p:childTnLst>
                                </p:cTn>
                              </p:par>
                              <p:par>
                                <p:cTn id="20" presetID="1" presetClass="emph" presetSubtype="2" fill="hold" nodeType="withEffect">
                                  <p:stCondLst>
                                    <p:cond delay="0"/>
                                  </p:stCondLst>
                                  <p:childTnLst>
                                    <p:animClr clrSpc="rgb" dir="cw">
                                      <p:cBhvr>
                                        <p:cTn id="21" dur="10" fill="hold"/>
                                        <p:tgtEl>
                                          <p:spTgt spid="91"/>
                                        </p:tgtEl>
                                        <p:attrNameLst>
                                          <p:attrName>fillcolor</p:attrName>
                                        </p:attrNameLst>
                                      </p:cBhvr>
                                      <p:to>
                                        <a:srgbClr val="C4E4FF"/>
                                      </p:to>
                                    </p:animClr>
                                    <p:set>
                                      <p:cBhvr>
                                        <p:cTn id="22" dur="10" fill="hold"/>
                                        <p:tgtEl>
                                          <p:spTgt spid="91"/>
                                        </p:tgtEl>
                                        <p:attrNameLst>
                                          <p:attrName>fill.type</p:attrName>
                                        </p:attrNameLst>
                                      </p:cBhvr>
                                      <p:to>
                                        <p:strVal val="solid"/>
                                      </p:to>
                                    </p:set>
                                    <p:set>
                                      <p:cBhvr>
                                        <p:cTn id="23" dur="10" fill="hold"/>
                                        <p:tgtEl>
                                          <p:spTgt spid="91"/>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10" fill="hold"/>
                                        <p:tgtEl>
                                          <p:spTgt spid="103"/>
                                        </p:tgtEl>
                                        <p:attrNameLst>
                                          <p:attrName>fillcolor</p:attrName>
                                        </p:attrNameLst>
                                      </p:cBhvr>
                                      <p:to>
                                        <a:srgbClr val="C4E4FF"/>
                                      </p:to>
                                    </p:animClr>
                                    <p:set>
                                      <p:cBhvr>
                                        <p:cTn id="26" dur="10" fill="hold"/>
                                        <p:tgtEl>
                                          <p:spTgt spid="103"/>
                                        </p:tgtEl>
                                        <p:attrNameLst>
                                          <p:attrName>fill.type</p:attrName>
                                        </p:attrNameLst>
                                      </p:cBhvr>
                                      <p:to>
                                        <p:strVal val="solid"/>
                                      </p:to>
                                    </p:set>
                                    <p:set>
                                      <p:cBhvr>
                                        <p:cTn id="27" dur="10" fill="hold"/>
                                        <p:tgtEl>
                                          <p:spTgt spid="103"/>
                                        </p:tgtEl>
                                        <p:attrNameLst>
                                          <p:attrName>fill.on</p:attrName>
                                        </p:attrNameLst>
                                      </p:cBhvr>
                                      <p:to>
                                        <p:strVal val="true"/>
                                      </p:to>
                                    </p:se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10"/>
                                        <p:tgtEl>
                                          <p:spTgt spid="76"/>
                                        </p:tgtEl>
                                      </p:cBhvr>
                                    </p:animEffect>
                                  </p:childTnLst>
                                </p:cTn>
                              </p:par>
                              <p:par>
                                <p:cTn id="31" presetID="10" presetClass="exit" presetSubtype="0" fill="hold" grpId="0" nodeType="withEffect">
                                  <p:stCondLst>
                                    <p:cond delay="0"/>
                                  </p:stCondLst>
                                  <p:childTnLst>
                                    <p:animEffect transition="out" filter="fade">
                                      <p:cBhvr>
                                        <p:cTn id="32" dur="10"/>
                                        <p:tgtEl>
                                          <p:spTgt spid="103"/>
                                        </p:tgtEl>
                                      </p:cBhvr>
                                    </p:animEffect>
                                    <p:set>
                                      <p:cBhvr>
                                        <p:cTn id="33" dur="1" fill="hold">
                                          <p:stCondLst>
                                            <p:cond delay="9"/>
                                          </p:stCondLst>
                                        </p:cTn>
                                        <p:tgtEl>
                                          <p:spTgt spid="10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10"/>
                                        <p:tgtEl>
                                          <p:spTgt spid="1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1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
                                        <p:tgtEl>
                                          <p:spTgt spid="1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10"/>
                                        <p:tgtEl>
                                          <p:spTgt spid="21"/>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10"/>
                                        <p:tgtEl>
                                          <p:spTgt spid="20"/>
                                        </p:tgtEl>
                                      </p:cBhvr>
                                    </p:animEffect>
                                  </p:childTnLst>
                                </p:cTn>
                              </p:par>
                              <p:par>
                                <p:cTn id="61" presetID="10" presetClass="exit" presetSubtype="0" fill="hold" grpId="0" nodeType="withEffect">
                                  <p:stCondLst>
                                    <p:cond delay="0"/>
                                  </p:stCondLst>
                                  <p:childTnLst>
                                    <p:animEffect transition="out" filter="fade">
                                      <p:cBhvr>
                                        <p:cTn id="62" dur="10"/>
                                        <p:tgtEl>
                                          <p:spTgt spid="91"/>
                                        </p:tgtEl>
                                      </p:cBhvr>
                                    </p:animEffect>
                                    <p:set>
                                      <p:cBhvr>
                                        <p:cTn id="63" dur="1" fill="hold">
                                          <p:stCondLst>
                                            <p:cond delay="9"/>
                                          </p:stCondLst>
                                        </p:cTn>
                                        <p:tgtEl>
                                          <p:spTgt spid="9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0"/>
                                        <p:tgtEl>
                                          <p:spTgt spid="92"/>
                                        </p:tgtEl>
                                      </p:cBhvr>
                                    </p:animEffect>
                                    <p:set>
                                      <p:cBhvr>
                                        <p:cTn id="66" dur="1" fill="hold">
                                          <p:stCondLst>
                                            <p:cond delay="9"/>
                                          </p:stCondLst>
                                        </p:cTn>
                                        <p:tgtEl>
                                          <p:spTgt spid="92"/>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1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50">
                                            <p:txEl>
                                              <p:pRg st="2" end="2"/>
                                            </p:txEl>
                                          </p:spTgt>
                                        </p:tgtEl>
                                        <p:attrNameLst>
                                          <p:attrName>style.visibility</p:attrName>
                                        </p:attrNameLst>
                                      </p:cBhvr>
                                      <p:to>
                                        <p:strVal val="visible"/>
                                      </p:to>
                                    </p:set>
                                    <p:animEffect transition="in" filter="fade">
                                      <p:cBhvr>
                                        <p:cTn id="72" dur="10"/>
                                        <p:tgtEl>
                                          <p:spTgt spid="50">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10"/>
                                        <p:tgtEl>
                                          <p:spTgt spid="7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026"/>
                                        </p:tgtEl>
                                        <p:attrNameLst>
                                          <p:attrName>style.visibility</p:attrName>
                                        </p:attrNameLst>
                                      </p:cBhvr>
                                      <p:to>
                                        <p:strVal val="visible"/>
                                      </p:to>
                                    </p:set>
                                    <p:animEffect transition="in" filter="fade">
                                      <p:cBhvr>
                                        <p:cTn id="83" dur="500"/>
                                        <p:tgtEl>
                                          <p:spTgt spid="1026"/>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up)">
                                      <p:cBhvr>
                                        <p:cTn id="87" dur="500"/>
                                        <p:tgtEl>
                                          <p:spTgt spid="42"/>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fade">
                                      <p:cBhvr>
                                        <p:cTn id="91" dur="500"/>
                                        <p:tgtEl>
                                          <p:spTgt spid="7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nodeType="with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fade">
                                      <p:cBhvr>
                                        <p:cTn id="97" dur="500"/>
                                        <p:tgtEl>
                                          <p:spTgt spid="79"/>
                                        </p:tgtEl>
                                      </p:cBhvr>
                                    </p:animEffect>
                                  </p:childTnLst>
                                </p:cTn>
                              </p:par>
                            </p:childTnLst>
                          </p:cTn>
                        </p:par>
                        <p:par>
                          <p:cTn id="98" fill="hold">
                            <p:stCondLst>
                              <p:cond delay="1500"/>
                            </p:stCondLst>
                            <p:childTnLst>
                              <p:par>
                                <p:cTn id="99" presetID="22" presetClass="entr" presetSubtype="8" fill="hold" nodeType="after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left)">
                                      <p:cBhvr>
                                        <p:cTn id="101" dur="500"/>
                                        <p:tgtEl>
                                          <p:spTgt spid="81"/>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67"/>
                                        </p:tgtEl>
                                        <p:attrNameLst>
                                          <p:attrName>style.visibility</p:attrName>
                                        </p:attrNameLst>
                                      </p:cBhvr>
                                      <p:to>
                                        <p:strVal val="visible"/>
                                      </p:to>
                                    </p:set>
                                    <p:animEffect transition="in" filter="fade">
                                      <p:cBhvr>
                                        <p:cTn id="105" dur="500"/>
                                        <p:tgtEl>
                                          <p:spTgt spid="6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wipe(up)">
                                      <p:cBhvr>
                                        <p:cTn id="109" dur="500"/>
                                        <p:tgtEl>
                                          <p:spTgt spid="83"/>
                                        </p:tgtEl>
                                      </p:cBhvr>
                                    </p:animEffect>
                                  </p:childTnLst>
                                </p:cTn>
                              </p:par>
                              <p:par>
                                <p:cTn id="110" presetID="10" presetClass="entr" presetSubtype="0" fill="hold"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par>
                          <p:cTn id="113" fill="hold">
                            <p:stCondLst>
                              <p:cond delay="3000"/>
                            </p:stCondLst>
                            <p:childTnLst>
                              <p:par>
                                <p:cTn id="114" presetID="22" presetClass="entr" presetSubtype="2" fill="hold"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right)">
                                      <p:cBhvr>
                                        <p:cTn id="116" dur="500"/>
                                        <p:tgtEl>
                                          <p:spTgt spid="33"/>
                                        </p:tgtEl>
                                      </p:cBhvr>
                                    </p:animEffect>
                                  </p:childTnLst>
                                </p:cTn>
                              </p:par>
                            </p:childTnLst>
                          </p:cTn>
                        </p:par>
                        <p:par>
                          <p:cTn id="117" fill="hold">
                            <p:stCondLst>
                              <p:cond delay="3500"/>
                            </p:stCondLst>
                            <p:childTnLst>
                              <p:par>
                                <p:cTn id="118" presetID="10" presetClass="entr" presetSubtype="0"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fade">
                                      <p:cBhvr>
                                        <p:cTn id="120" dur="500"/>
                                        <p:tgtEl>
                                          <p:spTgt spid="64"/>
                                        </p:tgtEl>
                                      </p:cBhvr>
                                    </p:animEffect>
                                  </p:childTnLst>
                                </p:cTn>
                              </p:par>
                            </p:childTnLst>
                          </p:cTn>
                        </p:par>
                        <p:par>
                          <p:cTn id="121" fill="hold">
                            <p:stCondLst>
                              <p:cond delay="4000"/>
                            </p:stCondLst>
                            <p:childTnLst>
                              <p:par>
                                <p:cTn id="122" presetID="22" presetClass="entr" presetSubtype="2" fill="hold" nodeType="afterEffect">
                                  <p:stCondLst>
                                    <p:cond delay="0"/>
                                  </p:stCondLst>
                                  <p:childTnLst>
                                    <p:set>
                                      <p:cBhvr>
                                        <p:cTn id="123" dur="1" fill="hold">
                                          <p:stCondLst>
                                            <p:cond delay="0"/>
                                          </p:stCondLst>
                                        </p:cTn>
                                        <p:tgtEl>
                                          <p:spTgt spid="82"/>
                                        </p:tgtEl>
                                        <p:attrNameLst>
                                          <p:attrName>style.visibility</p:attrName>
                                        </p:attrNameLst>
                                      </p:cBhvr>
                                      <p:to>
                                        <p:strVal val="visible"/>
                                      </p:to>
                                    </p:set>
                                    <p:animEffect transition="in" filter="wipe(right)">
                                      <p:cBhvr>
                                        <p:cTn id="124" dur="500"/>
                                        <p:tgtEl>
                                          <p:spTgt spid="82"/>
                                        </p:tgtEl>
                                      </p:cBhvr>
                                    </p:animEffect>
                                  </p:childTnLst>
                                </p:cTn>
                              </p:par>
                              <p:par>
                                <p:cTn id="125" presetID="10" presetClass="entr" presetSubtype="0" fill="hold" nodeType="withEffect">
                                  <p:stCondLst>
                                    <p:cond delay="0"/>
                                  </p:stCondLst>
                                  <p:childTnLst>
                                    <p:set>
                                      <p:cBhvr>
                                        <p:cTn id="126" dur="1" fill="hold">
                                          <p:stCondLst>
                                            <p:cond delay="0"/>
                                          </p:stCondLst>
                                        </p:cTn>
                                        <p:tgtEl>
                                          <p:spTgt spid="50">
                                            <p:txEl>
                                              <p:pRg st="3" end="3"/>
                                            </p:txEl>
                                          </p:spTgt>
                                        </p:tgtEl>
                                        <p:attrNameLst>
                                          <p:attrName>style.visibility</p:attrName>
                                        </p:attrNameLst>
                                      </p:cBhvr>
                                      <p:to>
                                        <p:strVal val="visible"/>
                                      </p:to>
                                    </p:set>
                                    <p:animEffect transition="in" filter="fade">
                                      <p:cBhvr>
                                        <p:cTn id="127" dur="500"/>
                                        <p:tgtEl>
                                          <p:spTgt spid="50">
                                            <p:txEl>
                                              <p:pRg st="3" end="3"/>
                                            </p:txEl>
                                          </p:spTgt>
                                        </p:tgtEl>
                                      </p:cBhvr>
                                    </p:animEffect>
                                  </p:childTnLst>
                                </p:cTn>
                              </p:par>
                            </p:childTnLst>
                          </p:cTn>
                        </p:par>
                        <p:par>
                          <p:cTn id="128" fill="hold">
                            <p:stCondLst>
                              <p:cond delay="4500"/>
                            </p:stCondLst>
                            <p:childTnLst>
                              <p:par>
                                <p:cTn id="129" presetID="10" presetClass="entr" presetSubtype="0" fill="hold" nodeType="after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fade">
                                      <p:cBhvr>
                                        <p:cTn id="131" dur="500"/>
                                        <p:tgtEl>
                                          <p:spTgt spid="7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fade">
                                      <p:cBhvr>
                                        <p:cTn id="136" dur="500"/>
                                        <p:tgtEl>
                                          <p:spTgt spid="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P spid="2" grpId="0" animBg="1"/>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dirty="0"/>
              <a:t>Microsoft Azure </a:t>
            </a:r>
            <a:r>
              <a:rPr lang="en-US" dirty="0" err="1"/>
              <a:t>Serverless</a:t>
            </a:r>
            <a:r>
              <a:rPr lang="en-US" dirty="0"/>
              <a:t> Platform</a:t>
            </a:r>
          </a:p>
        </p:txBody>
      </p:sp>
      <p:grpSp>
        <p:nvGrpSpPr>
          <p:cNvPr id="28" name="Group 27">
            <a:extLst>
              <a:ext uri="{FF2B5EF4-FFF2-40B4-BE49-F238E27FC236}">
                <a16:creationId xmlns:a16="http://schemas.microsoft.com/office/drawing/2014/main" id="{F52D53A7-50C1-4BCB-A69D-31E76BCC4A4B}"/>
              </a:ext>
            </a:extLst>
          </p:cNvPr>
          <p:cNvGrpSpPr/>
          <p:nvPr/>
        </p:nvGrpSpPr>
        <p:grpSpPr>
          <a:xfrm>
            <a:off x="6167710" y="1693176"/>
            <a:ext cx="4947751" cy="4206241"/>
            <a:chOff x="5145288" y="1444144"/>
            <a:chExt cx="5046965" cy="4290586"/>
          </a:xfrm>
        </p:grpSpPr>
        <p:grpSp>
          <p:nvGrpSpPr>
            <p:cNvPr id="29" name="Group 28">
              <a:extLst>
                <a:ext uri="{FF2B5EF4-FFF2-40B4-BE49-F238E27FC236}">
                  <a16:creationId xmlns:a16="http://schemas.microsoft.com/office/drawing/2014/main" id="{E419FDC9-5C77-42BA-B82F-6E26EC58EEB6}"/>
                </a:ext>
              </a:extLst>
            </p:cNvPr>
            <p:cNvGrpSpPr/>
            <p:nvPr/>
          </p:nvGrpSpPr>
          <p:grpSpPr>
            <a:xfrm>
              <a:off x="5360685" y="1589526"/>
              <a:ext cx="4609159" cy="3845517"/>
              <a:chOff x="5360685" y="1589526"/>
              <a:chExt cx="4609159" cy="3845517"/>
            </a:xfrm>
          </p:grpSpPr>
          <p:sp>
            <p:nvSpPr>
              <p:cNvPr id="33" name="Rectangle 32">
                <a:extLst>
                  <a:ext uri="{FF2B5EF4-FFF2-40B4-BE49-F238E27FC236}">
                    <a16:creationId xmlns:a16="http://schemas.microsoft.com/office/drawing/2014/main" id="{571B593E-7882-469B-8222-1B28C14B3854}"/>
                  </a:ext>
                </a:extLst>
              </p:cNvPr>
              <p:cNvSpPr/>
              <p:nvPr/>
            </p:nvSpPr>
            <p:spPr>
              <a:xfrm>
                <a:off x="5360685" y="1946669"/>
                <a:ext cx="1939892" cy="3385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Serverless Code</a:t>
                </a:r>
              </a:p>
            </p:txBody>
          </p:sp>
          <p:grpSp>
            <p:nvGrpSpPr>
              <p:cNvPr id="34" name="Group 33">
                <a:extLst>
                  <a:ext uri="{FF2B5EF4-FFF2-40B4-BE49-F238E27FC236}">
                    <a16:creationId xmlns:a16="http://schemas.microsoft.com/office/drawing/2014/main" id="{F8E4689A-F3F5-4948-B7BF-3A9494E74620}"/>
                  </a:ext>
                </a:extLst>
              </p:cNvPr>
              <p:cNvGrpSpPr/>
              <p:nvPr/>
            </p:nvGrpSpPr>
            <p:grpSpPr>
              <a:xfrm>
                <a:off x="8600048" y="1589526"/>
                <a:ext cx="866377" cy="1052842"/>
                <a:chOff x="8686429" y="745780"/>
                <a:chExt cx="866377" cy="1052842"/>
              </a:xfrm>
            </p:grpSpPr>
            <p:pic>
              <p:nvPicPr>
                <p:cNvPr id="53" name="Picture 6">
                  <a:extLst>
                    <a:ext uri="{FF2B5EF4-FFF2-40B4-BE49-F238E27FC236}">
                      <a16:creationId xmlns:a16="http://schemas.microsoft.com/office/drawing/2014/main" id="{315A39B2-617E-4938-B981-1F7BF8E63DB5}"/>
                    </a:ext>
                  </a:extLst>
                </p:cNvPr>
                <p:cNvPicPr>
                  <a:picLocks noChangeAspect="1"/>
                </p:cNvPicPr>
                <p:nvPr/>
              </p:nvPicPr>
              <p:blipFill>
                <a:blip r:embed="rId3"/>
                <a:stretch>
                  <a:fillRect/>
                </a:stretch>
              </p:blipFill>
              <p:spPr>
                <a:xfrm>
                  <a:off x="8686429" y="745780"/>
                  <a:ext cx="866377" cy="866377"/>
                </a:xfrm>
                <a:prstGeom prst="rect">
                  <a:avLst/>
                </a:prstGeom>
              </p:spPr>
            </p:pic>
            <p:sp>
              <p:nvSpPr>
                <p:cNvPr id="54" name="TextBox 53">
                  <a:extLst>
                    <a:ext uri="{FF2B5EF4-FFF2-40B4-BE49-F238E27FC236}">
                      <a16:creationId xmlns:a16="http://schemas.microsoft.com/office/drawing/2014/main" id="{4F4B247E-9FAB-494F-8544-ABF57796921D}"/>
                    </a:ext>
                  </a:extLst>
                </p:cNvPr>
                <p:cNvSpPr txBox="1"/>
                <p:nvPr/>
              </p:nvSpPr>
              <p:spPr>
                <a:xfrm>
                  <a:off x="8691453" y="1540090"/>
                  <a:ext cx="856325" cy="258532"/>
                </a:xfrm>
                <a:prstGeom prst="rect">
                  <a:avLst/>
                </a:prstGeom>
              </p:spPr>
              <p:txBody>
                <a:bodyPr wrap="none">
                  <a:spAutoFit/>
                </a:bodyPr>
                <a:lstStyle>
                  <a:defPPr>
                    <a:defRPr lang="en-US"/>
                  </a:defPPr>
                  <a:lvl1pPr defTabSz="950938">
                    <a:lnSpc>
                      <a:spcPct val="90000"/>
                    </a:lnSpc>
                    <a:defRPr kern="0">
                      <a:latin typeface="Segoe UI"/>
                    </a:defRPr>
                  </a:lvl1p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Functions</a:t>
                  </a:r>
                </a:p>
              </p:txBody>
            </p:sp>
          </p:grpSp>
          <p:sp>
            <p:nvSpPr>
              <p:cNvPr id="35" name="Rectangle 34">
                <a:extLst>
                  <a:ext uri="{FF2B5EF4-FFF2-40B4-BE49-F238E27FC236}">
                    <a16:creationId xmlns:a16="http://schemas.microsoft.com/office/drawing/2014/main" id="{107EB034-34EB-4272-8997-D7E9C73A705B}"/>
                  </a:ext>
                </a:extLst>
              </p:cNvPr>
              <p:cNvSpPr/>
              <p:nvPr/>
            </p:nvSpPr>
            <p:spPr>
              <a:xfrm>
                <a:off x="5360685" y="3134169"/>
                <a:ext cx="2377887" cy="584775"/>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err="1">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Serverless</a:t>
                </a:r>
                <a:endPar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Workflow &amp; Integration</a:t>
                </a:r>
              </a:p>
            </p:txBody>
          </p:sp>
          <p:sp>
            <p:nvSpPr>
              <p:cNvPr id="36" name="Rectangle 35">
                <a:extLst>
                  <a:ext uri="{FF2B5EF4-FFF2-40B4-BE49-F238E27FC236}">
                    <a16:creationId xmlns:a16="http://schemas.microsoft.com/office/drawing/2014/main" id="{0979AAA6-10F7-442D-9A98-A6755821CD43}"/>
                  </a:ext>
                </a:extLst>
              </p:cNvPr>
              <p:cNvSpPr/>
              <p:nvPr/>
            </p:nvSpPr>
            <p:spPr>
              <a:xfrm>
                <a:off x="5360685" y="4676803"/>
                <a:ext cx="1767921" cy="584775"/>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Other services and applications </a:t>
                </a:r>
              </a:p>
            </p:txBody>
          </p:sp>
          <p:grpSp>
            <p:nvGrpSpPr>
              <p:cNvPr id="37" name="Group 36">
                <a:extLst>
                  <a:ext uri="{FF2B5EF4-FFF2-40B4-BE49-F238E27FC236}">
                    <a16:creationId xmlns:a16="http://schemas.microsoft.com/office/drawing/2014/main" id="{2E8BA121-86A6-42D5-8828-BF6053EC00AB}"/>
                  </a:ext>
                </a:extLst>
              </p:cNvPr>
              <p:cNvGrpSpPr/>
              <p:nvPr/>
            </p:nvGrpSpPr>
            <p:grpSpPr>
              <a:xfrm>
                <a:off x="8531507" y="3122483"/>
                <a:ext cx="1006774" cy="952125"/>
                <a:chOff x="9668851" y="2975327"/>
                <a:chExt cx="1006774" cy="952125"/>
              </a:xfrm>
            </p:grpSpPr>
            <p:grpSp>
              <p:nvGrpSpPr>
                <p:cNvPr id="45" name="Group 44">
                  <a:extLst>
                    <a:ext uri="{FF2B5EF4-FFF2-40B4-BE49-F238E27FC236}">
                      <a16:creationId xmlns:a16="http://schemas.microsoft.com/office/drawing/2014/main" id="{97C34D70-51BE-481A-92F4-C5463146F648}"/>
                    </a:ext>
                  </a:extLst>
                </p:cNvPr>
                <p:cNvGrpSpPr/>
                <p:nvPr/>
              </p:nvGrpSpPr>
              <p:grpSpPr>
                <a:xfrm>
                  <a:off x="9668851" y="2975327"/>
                  <a:ext cx="1006774" cy="616827"/>
                  <a:chOff x="8238514" y="2669975"/>
                  <a:chExt cx="900967" cy="493387"/>
                </a:xfrm>
              </p:grpSpPr>
              <p:sp>
                <p:nvSpPr>
                  <p:cNvPr id="47" name="Rectangle 46">
                    <a:extLst>
                      <a:ext uri="{FF2B5EF4-FFF2-40B4-BE49-F238E27FC236}">
                        <a16:creationId xmlns:a16="http://schemas.microsoft.com/office/drawing/2014/main" id="{F6085AD3-EC69-408B-A75F-C5ACC592A4EF}"/>
                      </a:ext>
                    </a:extLst>
                  </p:cNvPr>
                  <p:cNvSpPr/>
                  <p:nvPr/>
                </p:nvSpPr>
                <p:spPr bwMode="auto">
                  <a:xfrm>
                    <a:off x="8614650" y="2673303"/>
                    <a:ext cx="148000" cy="148000"/>
                  </a:xfrm>
                  <a:prstGeom prst="rect">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3DD7EC6-4142-46F7-ADF3-16101632F896}"/>
                      </a:ext>
                    </a:extLst>
                  </p:cNvPr>
                  <p:cNvSpPr/>
                  <p:nvPr/>
                </p:nvSpPr>
                <p:spPr bwMode="auto">
                  <a:xfrm>
                    <a:off x="8788841" y="3011387"/>
                    <a:ext cx="148000" cy="148000"/>
                  </a:xfrm>
                  <a:prstGeom prst="rect">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59E068D-1356-4AE7-8964-8F00DBBDCCA2}"/>
                      </a:ext>
                    </a:extLst>
                  </p:cNvPr>
                  <p:cNvSpPr/>
                  <p:nvPr/>
                </p:nvSpPr>
                <p:spPr bwMode="auto">
                  <a:xfrm>
                    <a:off x="8438198" y="3011390"/>
                    <a:ext cx="148000" cy="148000"/>
                  </a:xfrm>
                  <a:prstGeom prst="rect">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Left Brace 49">
                    <a:extLst>
                      <a:ext uri="{FF2B5EF4-FFF2-40B4-BE49-F238E27FC236}">
                        <a16:creationId xmlns:a16="http://schemas.microsoft.com/office/drawing/2014/main" id="{BC424048-AF09-498C-A42F-C2976BE1C873}"/>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0072C6"/>
                    </a:solidFill>
                    <a:prstDash val="solid"/>
                    <a:headEnd type="none"/>
                    <a:tailEnd type="none"/>
                  </a:ln>
                  <a:effectLst/>
                </p:spPr>
                <p:txBody>
                  <a:bodyPr rtlCol="0" anchor="ct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sp>
                <p:nvSpPr>
                  <p:cNvPr id="51" name="Left Brace 50">
                    <a:extLst>
                      <a:ext uri="{FF2B5EF4-FFF2-40B4-BE49-F238E27FC236}">
                        <a16:creationId xmlns:a16="http://schemas.microsoft.com/office/drawing/2014/main" id="{E6FFA3FA-2CDA-4E78-AEC3-2A1EDB09FDE0}"/>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0072C6"/>
                    </a:solidFill>
                    <a:prstDash val="solid"/>
                    <a:headEnd type="none"/>
                    <a:tailEnd type="none"/>
                  </a:ln>
                  <a:effectLst/>
                </p:spPr>
                <p:txBody>
                  <a:bodyPr rtlCol="0" anchor="ct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sp>
                <p:nvSpPr>
                  <p:cNvPr id="52" name="Left Brace 51">
                    <a:extLst>
                      <a:ext uri="{FF2B5EF4-FFF2-40B4-BE49-F238E27FC236}">
                        <a16:creationId xmlns:a16="http://schemas.microsoft.com/office/drawing/2014/main" id="{6A1667D5-795B-40C6-9E6D-3655538C72B4}"/>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0072C6"/>
                    </a:solidFill>
                    <a:prstDash val="solid"/>
                    <a:headEnd type="none"/>
                    <a:tailEnd type="none"/>
                  </a:ln>
                  <a:effectLst/>
                </p:spPr>
                <p:txBody>
                  <a:bodyPr rtlCol="0" anchor="ct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A361A87A-0A75-49C3-95C8-410EC4387594}"/>
                    </a:ext>
                  </a:extLst>
                </p:cNvPr>
                <p:cNvSpPr txBox="1"/>
                <p:nvPr/>
              </p:nvSpPr>
              <p:spPr>
                <a:xfrm>
                  <a:off x="9695981" y="3668920"/>
                  <a:ext cx="952505" cy="258532"/>
                </a:xfrm>
                <a:prstGeom prst="rect">
                  <a:avLst/>
                </a:prstGeom>
              </p:spPr>
              <p:txBody>
                <a:bodyPr wrap="none">
                  <a:spAutoFit/>
                </a:bodyPr>
                <a:lstStyle>
                  <a:defPPr>
                    <a:defRPr lang="en-US"/>
                  </a:defPPr>
                  <a:lvl1pPr defTabSz="950938">
                    <a:lnSpc>
                      <a:spcPct val="90000"/>
                    </a:lnSpc>
                    <a:defRPr kern="0">
                      <a:latin typeface="Segoe UI"/>
                    </a:defRPr>
                  </a:lvl1p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Logic Apps</a:t>
                  </a:r>
                </a:p>
              </p:txBody>
            </p:sp>
          </p:grpSp>
          <p:grpSp>
            <p:nvGrpSpPr>
              <p:cNvPr id="38" name="Group 37">
                <a:extLst>
                  <a:ext uri="{FF2B5EF4-FFF2-40B4-BE49-F238E27FC236}">
                    <a16:creationId xmlns:a16="http://schemas.microsoft.com/office/drawing/2014/main" id="{BC4AD8E7-55FD-4CFA-9C27-5034DF507D66}"/>
                  </a:ext>
                </a:extLst>
              </p:cNvPr>
              <p:cNvGrpSpPr/>
              <p:nvPr/>
            </p:nvGrpSpPr>
            <p:grpSpPr>
              <a:xfrm>
                <a:off x="7821760" y="4503338"/>
                <a:ext cx="2148084" cy="931705"/>
                <a:chOff x="7821760" y="4503338"/>
                <a:chExt cx="2148084" cy="931705"/>
              </a:xfrm>
            </p:grpSpPr>
            <p:grpSp>
              <p:nvGrpSpPr>
                <p:cNvPr id="39" name="Group 38">
                  <a:extLst>
                    <a:ext uri="{FF2B5EF4-FFF2-40B4-BE49-F238E27FC236}">
                      <a16:creationId xmlns:a16="http://schemas.microsoft.com/office/drawing/2014/main" id="{1BFF7099-40DD-4B96-93F1-94093D4B922D}"/>
                    </a:ext>
                  </a:extLst>
                </p:cNvPr>
                <p:cNvGrpSpPr/>
                <p:nvPr/>
              </p:nvGrpSpPr>
              <p:grpSpPr>
                <a:xfrm>
                  <a:off x="7821760" y="4503338"/>
                  <a:ext cx="1904421" cy="440297"/>
                  <a:chOff x="7809359" y="5522595"/>
                  <a:chExt cx="2044963" cy="472790"/>
                </a:xfrm>
              </p:grpSpPr>
              <p:sp>
                <p:nvSpPr>
                  <p:cNvPr id="43" name="TextBox 42">
                    <a:extLst>
                      <a:ext uri="{FF2B5EF4-FFF2-40B4-BE49-F238E27FC236}">
                        <a16:creationId xmlns:a16="http://schemas.microsoft.com/office/drawing/2014/main" id="{904FCAB0-8CD9-4AC2-8288-6813C424BD66}"/>
                      </a:ext>
                    </a:extLst>
                  </p:cNvPr>
                  <p:cNvSpPr txBox="1"/>
                  <p:nvPr/>
                </p:nvSpPr>
                <p:spPr>
                  <a:xfrm>
                    <a:off x="8282429" y="5602024"/>
                    <a:ext cx="1571893" cy="277611"/>
                  </a:xfrm>
                  <a:prstGeom prst="rect">
                    <a:avLst/>
                  </a:prstGeom>
                </p:spPr>
                <p:txBody>
                  <a:bodyPr wrap="none">
                    <a:spAutoFit/>
                  </a:bodyPr>
                  <a:lstStyle>
                    <a:defPPr>
                      <a:defRPr lang="en-US"/>
                    </a:defPPr>
                    <a:lvl1pPr defTabSz="950938">
                      <a:lnSpc>
                        <a:spcPct val="90000"/>
                      </a:lnSpc>
                      <a:defRPr kern="0">
                        <a:latin typeface="Segoe UI"/>
                      </a:defRPr>
                    </a:lvl1p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Azure Automation</a:t>
                    </a:r>
                  </a:p>
                </p:txBody>
              </p:sp>
              <p:pic>
                <p:nvPicPr>
                  <p:cNvPr id="44" name="Picture 43">
                    <a:extLst>
                      <a:ext uri="{FF2B5EF4-FFF2-40B4-BE49-F238E27FC236}">
                        <a16:creationId xmlns:a16="http://schemas.microsoft.com/office/drawing/2014/main" id="{05568765-90F0-4929-893D-D83BA798F9D0}"/>
                      </a:ext>
                    </a:extLst>
                  </p:cNvPr>
                  <p:cNvPicPr>
                    <a:picLocks noChangeAspect="1"/>
                  </p:cNvPicPr>
                  <p:nvPr/>
                </p:nvPicPr>
                <p:blipFill>
                  <a:blip r:embed="rId4"/>
                  <a:stretch>
                    <a:fillRect/>
                  </a:stretch>
                </p:blipFill>
                <p:spPr>
                  <a:xfrm>
                    <a:off x="7809359" y="5522595"/>
                    <a:ext cx="472792" cy="472790"/>
                  </a:xfrm>
                  <a:prstGeom prst="rect">
                    <a:avLst/>
                  </a:prstGeom>
                  <a:solidFill>
                    <a:srgbClr val="FFFFFF"/>
                  </a:solidFill>
                  <a:ln>
                    <a:noFill/>
                  </a:ln>
                </p:spPr>
              </p:pic>
            </p:grpSp>
            <p:grpSp>
              <p:nvGrpSpPr>
                <p:cNvPr id="40" name="Group 39">
                  <a:extLst>
                    <a:ext uri="{FF2B5EF4-FFF2-40B4-BE49-F238E27FC236}">
                      <a16:creationId xmlns:a16="http://schemas.microsoft.com/office/drawing/2014/main" id="{850684DB-1E6B-49E4-931B-0ECE5ECFA1DE}"/>
                    </a:ext>
                  </a:extLst>
                </p:cNvPr>
                <p:cNvGrpSpPr/>
                <p:nvPr/>
              </p:nvGrpSpPr>
              <p:grpSpPr>
                <a:xfrm>
                  <a:off x="7821764" y="4994750"/>
                  <a:ext cx="2148080" cy="440293"/>
                  <a:chOff x="7809361" y="6182222"/>
                  <a:chExt cx="2306603" cy="472786"/>
                </a:xfrm>
              </p:grpSpPr>
              <p:sp>
                <p:nvSpPr>
                  <p:cNvPr id="41" name="Rectangle 40">
                    <a:extLst>
                      <a:ext uri="{FF2B5EF4-FFF2-40B4-BE49-F238E27FC236}">
                        <a16:creationId xmlns:a16="http://schemas.microsoft.com/office/drawing/2014/main" id="{762ACE62-0A50-450A-9B67-E7D50470212F}"/>
                      </a:ext>
                    </a:extLst>
                  </p:cNvPr>
                  <p:cNvSpPr/>
                  <p:nvPr/>
                </p:nvSpPr>
                <p:spPr>
                  <a:xfrm>
                    <a:off x="8277270" y="6261649"/>
                    <a:ext cx="1838694" cy="277611"/>
                  </a:xfrm>
                  <a:prstGeom prst="rect">
                    <a:avLst/>
                  </a:prstGeom>
                </p:spPr>
                <p:txBody>
                  <a:bodyPr wrap="non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err="1">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WebHooks</a:t>
                    </a:r>
                    <a:r>
                      <a:rPr kumimoji="0" lang="en-US" sz="1176"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(anything)</a:t>
                    </a:r>
                  </a:p>
                </p:txBody>
              </p:sp>
              <p:pic>
                <p:nvPicPr>
                  <p:cNvPr id="42" name="Picture 41">
                    <a:extLst>
                      <a:ext uri="{FF2B5EF4-FFF2-40B4-BE49-F238E27FC236}">
                        <a16:creationId xmlns:a16="http://schemas.microsoft.com/office/drawing/2014/main" id="{207EEBE4-9BA8-4CF2-AAC5-743F1DD2169B}"/>
                      </a:ext>
                    </a:extLst>
                  </p:cNvPr>
                  <p:cNvPicPr>
                    <a:picLocks noChangeAspect="1"/>
                  </p:cNvPicPr>
                  <p:nvPr/>
                </p:nvPicPr>
                <p:blipFill>
                  <a:blip r:embed="rId5"/>
                  <a:stretch>
                    <a:fillRect/>
                  </a:stretch>
                </p:blipFill>
                <p:spPr>
                  <a:xfrm>
                    <a:off x="7809361" y="6182222"/>
                    <a:ext cx="472790" cy="472786"/>
                  </a:xfrm>
                  <a:prstGeom prst="rect">
                    <a:avLst/>
                  </a:prstGeom>
                  <a:solidFill>
                    <a:srgbClr val="FFFFFF"/>
                  </a:solidFill>
                  <a:ln>
                    <a:noFill/>
                  </a:ln>
                </p:spPr>
              </p:pic>
            </p:grpSp>
          </p:grpSp>
        </p:grpSp>
        <p:grpSp>
          <p:nvGrpSpPr>
            <p:cNvPr id="30" name="Group 29">
              <a:extLst>
                <a:ext uri="{FF2B5EF4-FFF2-40B4-BE49-F238E27FC236}">
                  <a16:creationId xmlns:a16="http://schemas.microsoft.com/office/drawing/2014/main" id="{67FF96B1-9010-4CE8-94E5-90EE239EBF72}"/>
                </a:ext>
              </a:extLst>
            </p:cNvPr>
            <p:cNvGrpSpPr/>
            <p:nvPr/>
          </p:nvGrpSpPr>
          <p:grpSpPr>
            <a:xfrm>
              <a:off x="5145288" y="1444144"/>
              <a:ext cx="5046965" cy="4290586"/>
              <a:chOff x="5145288" y="1487340"/>
              <a:chExt cx="5046965" cy="3629485"/>
            </a:xfrm>
          </p:grpSpPr>
          <p:sp>
            <p:nvSpPr>
              <p:cNvPr id="31" name="Freeform 5">
                <a:extLst>
                  <a:ext uri="{FF2B5EF4-FFF2-40B4-BE49-F238E27FC236}">
                    <a16:creationId xmlns:a16="http://schemas.microsoft.com/office/drawing/2014/main" id="{1C8CAE42-A940-43B9-9A6C-2ABFF702BC00}"/>
                  </a:ext>
                </a:extLst>
              </p:cNvPr>
              <p:cNvSpPr>
                <a:spLocks/>
              </p:cNvSpPr>
              <p:nvPr/>
            </p:nvSpPr>
            <p:spPr bwMode="auto">
              <a:xfrm rot="10800000" flipH="1">
                <a:off x="5145288" y="1487340"/>
                <a:ext cx="198862" cy="3629485"/>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2" name="Freeform 5">
                <a:extLst>
                  <a:ext uri="{FF2B5EF4-FFF2-40B4-BE49-F238E27FC236}">
                    <a16:creationId xmlns:a16="http://schemas.microsoft.com/office/drawing/2014/main" id="{F0654981-64A4-4ADE-9F1F-E022DAD15864}"/>
                  </a:ext>
                </a:extLst>
              </p:cNvPr>
              <p:cNvSpPr>
                <a:spLocks/>
              </p:cNvSpPr>
              <p:nvPr/>
            </p:nvSpPr>
            <p:spPr bwMode="auto">
              <a:xfrm rot="10800000">
                <a:off x="9993391" y="1487340"/>
                <a:ext cx="198862" cy="3629485"/>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57" name="Group 56">
            <a:extLst>
              <a:ext uri="{FF2B5EF4-FFF2-40B4-BE49-F238E27FC236}">
                <a16:creationId xmlns:a16="http://schemas.microsoft.com/office/drawing/2014/main" id="{B53BAA43-7AE6-4EFF-B04E-75B7C4B313A3}"/>
              </a:ext>
            </a:extLst>
          </p:cNvPr>
          <p:cNvGrpSpPr/>
          <p:nvPr/>
        </p:nvGrpSpPr>
        <p:grpSpPr>
          <a:xfrm>
            <a:off x="1392809" y="1730362"/>
            <a:ext cx="2761109" cy="3703583"/>
            <a:chOff x="1637283" y="1730362"/>
            <a:chExt cx="2761109" cy="3703583"/>
          </a:xfrm>
        </p:grpSpPr>
        <p:grpSp>
          <p:nvGrpSpPr>
            <p:cNvPr id="3" name="Group 2">
              <a:extLst>
                <a:ext uri="{FF2B5EF4-FFF2-40B4-BE49-F238E27FC236}">
                  <a16:creationId xmlns:a16="http://schemas.microsoft.com/office/drawing/2014/main" id="{551183D0-5E0E-406F-8A02-6BA899CC9CC2}"/>
                </a:ext>
              </a:extLst>
            </p:cNvPr>
            <p:cNvGrpSpPr/>
            <p:nvPr/>
          </p:nvGrpSpPr>
          <p:grpSpPr>
            <a:xfrm>
              <a:off x="1637283" y="2244683"/>
              <a:ext cx="2327487" cy="3146857"/>
              <a:chOff x="274640" y="2289196"/>
              <a:chExt cx="2374158" cy="3209958"/>
            </a:xfrm>
          </p:grpSpPr>
          <p:sp>
            <p:nvSpPr>
              <p:cNvPr id="4" name="Rectangle 3">
                <a:extLst>
                  <a:ext uri="{FF2B5EF4-FFF2-40B4-BE49-F238E27FC236}">
                    <a16:creationId xmlns:a16="http://schemas.microsoft.com/office/drawing/2014/main" id="{C033FA3A-B76C-4D97-AF88-8B37E164B806}"/>
                  </a:ext>
                </a:extLst>
              </p:cNvPr>
              <p:cNvSpPr/>
              <p:nvPr/>
            </p:nvSpPr>
            <p:spPr bwMode="auto">
              <a:xfrm>
                <a:off x="274640" y="2289196"/>
                <a:ext cx="2374158" cy="593539"/>
              </a:xfrm>
              <a:prstGeom prst="rect">
                <a:avLst/>
              </a:prstGeom>
              <a:solidFill>
                <a:srgbClr val="FFFFFF"/>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2E65F0C5-DF0F-4CFD-A3DF-10CAD5102204}"/>
                  </a:ext>
                </a:extLst>
              </p:cNvPr>
              <p:cNvSpPr/>
              <p:nvPr/>
            </p:nvSpPr>
            <p:spPr bwMode="auto">
              <a:xfrm>
                <a:off x="274640" y="2932197"/>
                <a:ext cx="2374158" cy="593539"/>
              </a:xfrm>
              <a:prstGeom prst="rect">
                <a:avLst/>
              </a:prstGeom>
              <a:solidFill>
                <a:srgbClr val="FFFFFF"/>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4D26CE44-893A-4E3F-AE06-0EDD2DEF795F}"/>
                  </a:ext>
                </a:extLst>
              </p:cNvPr>
              <p:cNvSpPr/>
              <p:nvPr/>
            </p:nvSpPr>
            <p:spPr bwMode="auto">
              <a:xfrm>
                <a:off x="274640" y="3575197"/>
                <a:ext cx="2374158" cy="593539"/>
              </a:xfrm>
              <a:prstGeom prst="rect">
                <a:avLst/>
              </a:prstGeom>
              <a:solidFill>
                <a:srgbClr val="FFFFFF"/>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F78C0381-D037-4CCE-88A7-ABB67DE3548D}"/>
                  </a:ext>
                </a:extLst>
              </p:cNvPr>
              <p:cNvSpPr/>
              <p:nvPr/>
            </p:nvSpPr>
            <p:spPr bwMode="auto">
              <a:xfrm>
                <a:off x="274640" y="4218198"/>
                <a:ext cx="2374158" cy="59353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328DF6AC-EA72-499D-B511-90C8CC3AF4BC}"/>
                  </a:ext>
                </a:extLst>
              </p:cNvPr>
              <p:cNvSpPr/>
              <p:nvPr/>
            </p:nvSpPr>
            <p:spPr bwMode="auto">
              <a:xfrm>
                <a:off x="274640" y="4861198"/>
                <a:ext cx="2374158" cy="593539"/>
              </a:xfrm>
              <a:prstGeom prst="rect">
                <a:avLst/>
              </a:prstGeom>
              <a:solidFill>
                <a:srgbClr val="FFFFFF"/>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Picture 8">
                <a:extLst>
                  <a:ext uri="{FF2B5EF4-FFF2-40B4-BE49-F238E27FC236}">
                    <a16:creationId xmlns:a16="http://schemas.microsoft.com/office/drawing/2014/main" id="{079CDE0C-EB85-4886-982B-F569AA2A6F9D}"/>
                  </a:ext>
                </a:extLst>
              </p:cNvPr>
              <p:cNvPicPr>
                <a:picLocks noChangeAspect="1"/>
              </p:cNvPicPr>
              <p:nvPr/>
            </p:nvPicPr>
            <p:blipFill rotWithShape="1">
              <a:blip r:embed="rId6"/>
              <a:srcRect b="32970"/>
              <a:stretch/>
            </p:blipFill>
            <p:spPr>
              <a:xfrm>
                <a:off x="411069" y="4306448"/>
                <a:ext cx="413545" cy="417039"/>
              </a:xfrm>
              <a:prstGeom prst="rect">
                <a:avLst/>
              </a:prstGeom>
              <a:solidFill>
                <a:srgbClr val="FFFFFF"/>
              </a:solidFill>
              <a:ln>
                <a:noFill/>
              </a:ln>
            </p:spPr>
          </p:pic>
          <p:pic>
            <p:nvPicPr>
              <p:cNvPr id="10" name="Picture 9">
                <a:extLst>
                  <a:ext uri="{FF2B5EF4-FFF2-40B4-BE49-F238E27FC236}">
                    <a16:creationId xmlns:a16="http://schemas.microsoft.com/office/drawing/2014/main" id="{C757594E-6A4C-497B-9755-8491F2E512EE}"/>
                  </a:ext>
                </a:extLst>
              </p:cNvPr>
              <p:cNvPicPr>
                <a:picLocks noChangeAspect="1"/>
              </p:cNvPicPr>
              <p:nvPr/>
            </p:nvPicPr>
            <p:blipFill>
              <a:blip r:embed="rId7"/>
              <a:stretch>
                <a:fillRect/>
              </a:stretch>
            </p:blipFill>
            <p:spPr>
              <a:xfrm>
                <a:off x="411069" y="3022195"/>
                <a:ext cx="413545" cy="413542"/>
              </a:xfrm>
              <a:prstGeom prst="rect">
                <a:avLst/>
              </a:prstGeom>
              <a:solidFill>
                <a:srgbClr val="FFFFFF"/>
              </a:solidFill>
              <a:ln>
                <a:noFill/>
              </a:ln>
            </p:spPr>
          </p:pic>
          <p:pic>
            <p:nvPicPr>
              <p:cNvPr id="11" name="Picture 10">
                <a:extLst>
                  <a:ext uri="{FF2B5EF4-FFF2-40B4-BE49-F238E27FC236}">
                    <a16:creationId xmlns:a16="http://schemas.microsoft.com/office/drawing/2014/main" id="{0D64DB74-C353-420F-8D52-9A676E82EBB3}"/>
                  </a:ext>
                </a:extLst>
              </p:cNvPr>
              <p:cNvPicPr>
                <a:picLocks noChangeAspect="1"/>
              </p:cNvPicPr>
              <p:nvPr/>
            </p:nvPicPr>
            <p:blipFill>
              <a:blip r:embed="rId8"/>
              <a:stretch>
                <a:fillRect/>
              </a:stretch>
            </p:blipFill>
            <p:spPr>
              <a:xfrm>
                <a:off x="419930" y="3674056"/>
                <a:ext cx="395822" cy="395822"/>
              </a:xfrm>
              <a:prstGeom prst="rect">
                <a:avLst/>
              </a:prstGeom>
              <a:solidFill>
                <a:srgbClr val="FFFFFF"/>
              </a:solidFill>
              <a:ln>
                <a:noFill/>
              </a:ln>
            </p:spPr>
          </p:pic>
          <p:pic>
            <p:nvPicPr>
              <p:cNvPr id="12" name="Picture 11">
                <a:extLst>
                  <a:ext uri="{FF2B5EF4-FFF2-40B4-BE49-F238E27FC236}">
                    <a16:creationId xmlns:a16="http://schemas.microsoft.com/office/drawing/2014/main" id="{AD8EC8E5-5FCC-4B08-8D01-188AD14343F5}"/>
                  </a:ext>
                </a:extLst>
              </p:cNvPr>
              <p:cNvPicPr>
                <a:picLocks noChangeAspect="1"/>
              </p:cNvPicPr>
              <p:nvPr/>
            </p:nvPicPr>
            <p:blipFill>
              <a:blip r:embed="rId9"/>
              <a:stretch>
                <a:fillRect/>
              </a:stretch>
            </p:blipFill>
            <p:spPr>
              <a:xfrm>
                <a:off x="428791" y="4968917"/>
                <a:ext cx="378101" cy="378101"/>
              </a:xfrm>
              <a:prstGeom prst="rect">
                <a:avLst/>
              </a:prstGeom>
              <a:solidFill>
                <a:srgbClr val="FFFFFF"/>
              </a:solidFill>
              <a:ln>
                <a:noFill/>
              </a:ln>
            </p:spPr>
          </p:pic>
          <p:pic>
            <p:nvPicPr>
              <p:cNvPr id="13" name="Picture 12">
                <a:extLst>
                  <a:ext uri="{FF2B5EF4-FFF2-40B4-BE49-F238E27FC236}">
                    <a16:creationId xmlns:a16="http://schemas.microsoft.com/office/drawing/2014/main" id="{9DAA1F8B-A808-473A-BBE9-5AD93CD32653}"/>
                  </a:ext>
                </a:extLst>
              </p:cNvPr>
              <p:cNvPicPr>
                <a:picLocks noChangeAspect="1"/>
              </p:cNvPicPr>
              <p:nvPr/>
            </p:nvPicPr>
            <p:blipFill>
              <a:blip r:embed="rId10"/>
              <a:stretch>
                <a:fillRect/>
              </a:stretch>
            </p:blipFill>
            <p:spPr>
              <a:xfrm>
                <a:off x="411069" y="2379195"/>
                <a:ext cx="413545" cy="413542"/>
              </a:xfrm>
              <a:prstGeom prst="rect">
                <a:avLst/>
              </a:prstGeom>
              <a:solidFill>
                <a:srgbClr val="FFFFFF"/>
              </a:solidFill>
              <a:ln>
                <a:noFill/>
              </a:ln>
            </p:spPr>
          </p:pic>
          <p:sp>
            <p:nvSpPr>
              <p:cNvPr id="14" name="TextBox 13">
                <a:extLst>
                  <a:ext uri="{FF2B5EF4-FFF2-40B4-BE49-F238E27FC236}">
                    <a16:creationId xmlns:a16="http://schemas.microsoft.com/office/drawing/2014/main" id="{285BB4CF-0C1C-4C3A-9EC3-B4014FA40862}"/>
                  </a:ext>
                </a:extLst>
              </p:cNvPr>
              <p:cNvSpPr txBox="1"/>
              <p:nvPr/>
            </p:nvSpPr>
            <p:spPr>
              <a:xfrm>
                <a:off x="906641" y="2379426"/>
                <a:ext cx="1643649" cy="4616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Blob Storage</a:t>
                </a:r>
              </a:p>
            </p:txBody>
          </p:sp>
          <p:sp>
            <p:nvSpPr>
              <p:cNvPr id="15" name="TextBox 14">
                <a:extLst>
                  <a:ext uri="{FF2B5EF4-FFF2-40B4-BE49-F238E27FC236}">
                    <a16:creationId xmlns:a16="http://schemas.microsoft.com/office/drawing/2014/main" id="{C4464C3B-9449-4AB9-AD8E-D2A5D9CB6669}"/>
                  </a:ext>
                </a:extLst>
              </p:cNvPr>
              <p:cNvSpPr txBox="1"/>
              <p:nvPr/>
            </p:nvSpPr>
            <p:spPr>
              <a:xfrm>
                <a:off x="906641" y="3022426"/>
                <a:ext cx="1643649" cy="4616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Resource Groups</a:t>
                </a:r>
              </a:p>
            </p:txBody>
          </p:sp>
          <p:sp>
            <p:nvSpPr>
              <p:cNvPr id="16" name="TextBox 15">
                <a:extLst>
                  <a:ext uri="{FF2B5EF4-FFF2-40B4-BE49-F238E27FC236}">
                    <a16:creationId xmlns:a16="http://schemas.microsoft.com/office/drawing/2014/main" id="{70D0557F-CEBD-4C2A-A1C8-96B760B2D3F1}"/>
                  </a:ext>
                </a:extLst>
              </p:cNvPr>
              <p:cNvSpPr txBox="1"/>
              <p:nvPr/>
            </p:nvSpPr>
            <p:spPr>
              <a:xfrm>
                <a:off x="906641" y="3558034"/>
                <a:ext cx="1714857" cy="63453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Azure Subscriptions</a:t>
                </a:r>
              </a:p>
            </p:txBody>
          </p:sp>
          <p:sp>
            <p:nvSpPr>
              <p:cNvPr id="17" name="TextBox 16">
                <a:extLst>
                  <a:ext uri="{FF2B5EF4-FFF2-40B4-BE49-F238E27FC236}">
                    <a16:creationId xmlns:a16="http://schemas.microsoft.com/office/drawing/2014/main" id="{8F83A30D-9434-4F60-AF21-8CD4E16850E4}"/>
                  </a:ext>
                </a:extLst>
              </p:cNvPr>
              <p:cNvSpPr txBox="1"/>
              <p:nvPr/>
            </p:nvSpPr>
            <p:spPr>
              <a:xfrm>
                <a:off x="906641" y="4308427"/>
                <a:ext cx="1166974" cy="461665"/>
              </a:xfrm>
              <a:prstGeom prst="rect">
                <a:avLst/>
              </a:prstGeom>
              <a:solidFill>
                <a:srgbClr val="FFFFFF"/>
              </a:solid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Event Hubs</a:t>
                </a:r>
              </a:p>
            </p:txBody>
          </p:sp>
          <p:sp>
            <p:nvSpPr>
              <p:cNvPr id="18" name="TextBox 17">
                <a:extLst>
                  <a:ext uri="{FF2B5EF4-FFF2-40B4-BE49-F238E27FC236}">
                    <a16:creationId xmlns:a16="http://schemas.microsoft.com/office/drawing/2014/main" id="{147F6FC8-01DA-454E-8BA9-D554A6FEEC13}"/>
                  </a:ext>
                </a:extLst>
              </p:cNvPr>
              <p:cNvSpPr txBox="1"/>
              <p:nvPr/>
            </p:nvSpPr>
            <p:spPr>
              <a:xfrm>
                <a:off x="906641" y="4864624"/>
                <a:ext cx="1429006" cy="63453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Custom Events (anything)</a:t>
                </a:r>
              </a:p>
            </p:txBody>
          </p:sp>
        </p:grpSp>
        <p:grpSp>
          <p:nvGrpSpPr>
            <p:cNvPr id="19" name="Group 18">
              <a:extLst>
                <a:ext uri="{FF2B5EF4-FFF2-40B4-BE49-F238E27FC236}">
                  <a16:creationId xmlns:a16="http://schemas.microsoft.com/office/drawing/2014/main" id="{5BDF0310-B75F-4E41-9F6A-8ED8B1974D73}"/>
                </a:ext>
              </a:extLst>
            </p:cNvPr>
            <p:cNvGrpSpPr/>
            <p:nvPr/>
          </p:nvGrpSpPr>
          <p:grpSpPr>
            <a:xfrm>
              <a:off x="3880372" y="2158734"/>
              <a:ext cx="518020" cy="3275211"/>
              <a:chOff x="2562708" y="2201524"/>
              <a:chExt cx="528407" cy="3340886"/>
            </a:xfrm>
          </p:grpSpPr>
          <p:sp>
            <p:nvSpPr>
              <p:cNvPr id="20" name="Freeform 5">
                <a:extLst>
                  <a:ext uri="{FF2B5EF4-FFF2-40B4-BE49-F238E27FC236}">
                    <a16:creationId xmlns:a16="http://schemas.microsoft.com/office/drawing/2014/main" id="{B2F87669-F45E-45C3-A343-8E401E7A28B6}"/>
                  </a:ext>
                </a:extLst>
              </p:cNvPr>
              <p:cNvSpPr>
                <a:spLocks/>
              </p:cNvSpPr>
              <p:nvPr/>
            </p:nvSpPr>
            <p:spPr bwMode="auto">
              <a:xfrm rot="10800000">
                <a:off x="2562708" y="2201524"/>
                <a:ext cx="198862" cy="3340886"/>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arrow">
                <a:extLst>
                  <a:ext uri="{FF2B5EF4-FFF2-40B4-BE49-F238E27FC236}">
                    <a16:creationId xmlns:a16="http://schemas.microsoft.com/office/drawing/2014/main" id="{9DF09869-867C-4B35-B9DD-243C0A2E34E8}"/>
                  </a:ext>
                </a:extLst>
              </p:cNvPr>
              <p:cNvSpPr>
                <a:spLocks noChangeAspect="1" noEditPoints="1"/>
              </p:cNvSpPr>
              <p:nvPr/>
            </p:nvSpPr>
            <p:spPr bwMode="auto">
              <a:xfrm>
                <a:off x="2874892" y="3772207"/>
                <a:ext cx="216223" cy="19952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55" name="TextBox 54">
              <a:extLst>
                <a:ext uri="{FF2B5EF4-FFF2-40B4-BE49-F238E27FC236}">
                  <a16:creationId xmlns:a16="http://schemas.microsoft.com/office/drawing/2014/main" id="{D7E66ABF-5DD0-4752-83A9-FD54BEE131AC}"/>
                </a:ext>
              </a:extLst>
            </p:cNvPr>
            <p:cNvSpPr txBox="1"/>
            <p:nvPr/>
          </p:nvSpPr>
          <p:spPr>
            <a:xfrm>
              <a:off x="2193324" y="1730362"/>
              <a:ext cx="1215404" cy="512641"/>
            </a:xfrm>
            <a:prstGeom prst="rect">
              <a:avLst/>
            </a:prstGeom>
            <a:noFill/>
          </p:spPr>
          <p:txBody>
            <a:bodyPr wrap="square" lIns="182880" tIns="146304" rIns="182880" bIns="146304"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Events</a:t>
              </a:r>
            </a:p>
          </p:txBody>
        </p:sp>
      </p:grpSp>
      <p:grpSp>
        <p:nvGrpSpPr>
          <p:cNvPr id="58" name="Group 57">
            <a:extLst>
              <a:ext uri="{FF2B5EF4-FFF2-40B4-BE49-F238E27FC236}">
                <a16:creationId xmlns:a16="http://schemas.microsoft.com/office/drawing/2014/main" id="{AE283B44-F162-446D-9ECD-7A7EC886D16B}"/>
              </a:ext>
            </a:extLst>
          </p:cNvPr>
          <p:cNvGrpSpPr/>
          <p:nvPr/>
        </p:nvGrpSpPr>
        <p:grpSpPr>
          <a:xfrm>
            <a:off x="4138441" y="2630944"/>
            <a:ext cx="1861650" cy="1880691"/>
            <a:chOff x="4382915" y="2630944"/>
            <a:chExt cx="1861650" cy="1880691"/>
          </a:xfrm>
        </p:grpSpPr>
        <p:grpSp>
          <p:nvGrpSpPr>
            <p:cNvPr id="22" name="Group 21">
              <a:extLst>
                <a:ext uri="{FF2B5EF4-FFF2-40B4-BE49-F238E27FC236}">
                  <a16:creationId xmlns:a16="http://schemas.microsoft.com/office/drawing/2014/main" id="{1E59D0EF-AB98-4102-AC4D-F3B397B91058}"/>
                </a:ext>
              </a:extLst>
            </p:cNvPr>
            <p:cNvGrpSpPr/>
            <p:nvPr/>
          </p:nvGrpSpPr>
          <p:grpSpPr>
            <a:xfrm>
              <a:off x="4538904" y="3167461"/>
              <a:ext cx="1257757" cy="1257758"/>
              <a:chOff x="5075564" y="2354587"/>
              <a:chExt cx="2285352" cy="2285352"/>
            </a:xfrm>
          </p:grpSpPr>
          <p:sp>
            <p:nvSpPr>
              <p:cNvPr id="23" name="Rectangle 22">
                <a:extLst>
                  <a:ext uri="{FF2B5EF4-FFF2-40B4-BE49-F238E27FC236}">
                    <a16:creationId xmlns:a16="http://schemas.microsoft.com/office/drawing/2014/main" id="{E3963945-F2FB-45E1-A4BC-1C7F10FE16A5}"/>
                  </a:ext>
                </a:extLst>
              </p:cNvPr>
              <p:cNvSpPr/>
              <p:nvPr/>
            </p:nvSpPr>
            <p:spPr bwMode="auto">
              <a:xfrm>
                <a:off x="5075564" y="2354587"/>
                <a:ext cx="2285352" cy="2285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4" name="Picture 23">
                <a:extLst>
                  <a:ext uri="{FF2B5EF4-FFF2-40B4-BE49-F238E27FC236}">
                    <a16:creationId xmlns:a16="http://schemas.microsoft.com/office/drawing/2014/main" id="{0CF19C98-77DF-4AC9-8085-86D49C8923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92184" y="2871209"/>
                <a:ext cx="1252110" cy="1252109"/>
              </a:xfrm>
              <a:prstGeom prst="rect">
                <a:avLst/>
              </a:prstGeom>
              <a:ln>
                <a:noFill/>
              </a:ln>
            </p:spPr>
          </p:pic>
        </p:grpSp>
        <p:grpSp>
          <p:nvGrpSpPr>
            <p:cNvPr id="25" name="Group 24">
              <a:extLst>
                <a:ext uri="{FF2B5EF4-FFF2-40B4-BE49-F238E27FC236}">
                  <a16:creationId xmlns:a16="http://schemas.microsoft.com/office/drawing/2014/main" id="{15E7382F-F633-4FDB-BF30-AC739B3E0876}"/>
                </a:ext>
              </a:extLst>
            </p:cNvPr>
            <p:cNvGrpSpPr/>
            <p:nvPr/>
          </p:nvGrpSpPr>
          <p:grpSpPr>
            <a:xfrm>
              <a:off x="5777078" y="3081045"/>
              <a:ext cx="467487" cy="1430590"/>
              <a:chOff x="7562779" y="2888755"/>
              <a:chExt cx="596899" cy="1826617"/>
            </a:xfrm>
          </p:grpSpPr>
          <p:sp>
            <p:nvSpPr>
              <p:cNvPr id="26" name="Freeform 5">
                <a:extLst>
                  <a:ext uri="{FF2B5EF4-FFF2-40B4-BE49-F238E27FC236}">
                    <a16:creationId xmlns:a16="http://schemas.microsoft.com/office/drawing/2014/main" id="{94389D0F-9E6E-4C9B-BB5F-37CA072FFD6E}"/>
                  </a:ext>
                </a:extLst>
              </p:cNvPr>
              <p:cNvSpPr>
                <a:spLocks/>
              </p:cNvSpPr>
              <p:nvPr/>
            </p:nvSpPr>
            <p:spPr bwMode="auto">
              <a:xfrm rot="10800000">
                <a:off x="7562779" y="2888755"/>
                <a:ext cx="160659" cy="1826617"/>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7" name="arrow">
                <a:extLst>
                  <a:ext uri="{FF2B5EF4-FFF2-40B4-BE49-F238E27FC236}">
                    <a16:creationId xmlns:a16="http://schemas.microsoft.com/office/drawing/2014/main" id="{4E104A96-C77F-445A-96C0-00725C159456}"/>
                  </a:ext>
                </a:extLst>
              </p:cNvPr>
              <p:cNvSpPr>
                <a:spLocks noChangeAspect="1" noEditPoints="1"/>
              </p:cNvSpPr>
              <p:nvPr/>
            </p:nvSpPr>
            <p:spPr bwMode="auto">
              <a:xfrm>
                <a:off x="7889024" y="3677189"/>
                <a:ext cx="270654" cy="24974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56" name="TextBox 55">
              <a:extLst>
                <a:ext uri="{FF2B5EF4-FFF2-40B4-BE49-F238E27FC236}">
                  <a16:creationId xmlns:a16="http://schemas.microsoft.com/office/drawing/2014/main" id="{63D99944-52AF-437D-9DE1-BF923CBCA418}"/>
                </a:ext>
              </a:extLst>
            </p:cNvPr>
            <p:cNvSpPr txBox="1"/>
            <p:nvPr/>
          </p:nvSpPr>
          <p:spPr>
            <a:xfrm>
              <a:off x="4382915" y="2630944"/>
              <a:ext cx="1569736" cy="512641"/>
            </a:xfrm>
            <a:prstGeom prst="rect">
              <a:avLst/>
            </a:prstGeom>
            <a:noFill/>
          </p:spPr>
          <p:txBody>
            <a:bodyPr wrap="square" lIns="182880" tIns="146304" rIns="182880" bIns="146304"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Event Grid</a:t>
              </a:r>
            </a:p>
          </p:txBody>
        </p:sp>
      </p:grpSp>
    </p:spTree>
    <p:extLst>
      <p:ext uri="{BB962C8B-B14F-4D97-AF65-F5344CB8AC3E}">
        <p14:creationId xmlns:p14="http://schemas.microsoft.com/office/powerpoint/2010/main" val="173897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63" presetClass="path" presetSubtype="0" decel="100000" fill="hold" nodeType="withEffect">
                                  <p:stCondLst>
                                    <p:cond delay="0"/>
                                  </p:stCondLst>
                                  <p:childTnLst>
                                    <p:animMotion origin="layout" path="M -2.29768E-6 9.48706E-7 L -0.02578 9.48706E-7 " pathEditMode="relative" rAng="0" ptsTypes="AA">
                                      <p:cBhvr>
                                        <p:cTn id="9" dur="500" spd="-100000" fill="hold"/>
                                        <p:tgtEl>
                                          <p:spTgt spid="57"/>
                                        </p:tgtEl>
                                        <p:attrNameLst>
                                          <p:attrName>ppt_x</p:attrName>
                                          <p:attrName>ppt_y</p:attrName>
                                        </p:attrNameLst>
                                      </p:cBhvr>
                                      <p:rCtr x="-1289"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63" presetClass="path" presetSubtype="0" decel="100000" fill="hold" nodeType="withEffect">
                                  <p:stCondLst>
                                    <p:cond delay="0"/>
                                  </p:stCondLst>
                                  <p:childTnLst>
                                    <p:animMotion origin="layout" path="M -2.33342E-6 -3.0867E-7 L -0.02578 -3.0867E-7 " pathEditMode="relative" rAng="0" ptsTypes="AA">
                                      <p:cBhvr>
                                        <p:cTn id="15" dur="500" spd="-100000" fill="hold"/>
                                        <p:tgtEl>
                                          <p:spTgt spid="58"/>
                                        </p:tgtEl>
                                        <p:attrNameLst>
                                          <p:attrName>ppt_x</p:attrName>
                                          <p:attrName>ppt_y</p:attrName>
                                        </p:attrNameLst>
                                      </p:cBhvr>
                                      <p:rCtr x="-1289"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63" presetClass="path" presetSubtype="0" decel="100000" fill="hold" nodeType="withEffect">
                                  <p:stCondLst>
                                    <p:cond delay="0"/>
                                  </p:stCondLst>
                                  <p:childTnLst>
                                    <p:animMotion origin="layout" path="M -1.9326E-6 9.12392E-7 L -0.02578 9.12392E-7 " pathEditMode="relative" rAng="0" ptsTypes="AA">
                                      <p:cBhvr>
                                        <p:cTn id="21" dur="500" spd="-100000" fill="hold"/>
                                        <p:tgtEl>
                                          <p:spTgt spid="28"/>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DCCC-98C8-4459-9809-E5C7BDD9D2C4}"/>
              </a:ext>
            </a:extLst>
          </p:cNvPr>
          <p:cNvSpPr>
            <a:spLocks noGrp="1"/>
          </p:cNvSpPr>
          <p:nvPr>
            <p:ph type="title"/>
          </p:nvPr>
        </p:nvSpPr>
        <p:spPr/>
        <p:txBody>
          <a:bodyPr/>
          <a:lstStyle/>
          <a:p>
            <a:endParaRPr lang="en-US"/>
          </a:p>
        </p:txBody>
      </p:sp>
      <p:pic>
        <p:nvPicPr>
          <p:cNvPr id="3" name="Picture 2" descr="A picture containing blur&#10;&#10;Description generated with high confidence">
            <a:extLst>
              <a:ext uri="{FF2B5EF4-FFF2-40B4-BE49-F238E27FC236}">
                <a16:creationId xmlns:a16="http://schemas.microsoft.com/office/drawing/2014/main" id="{BA5550A4-DFBC-4403-A5CB-71E29E096C5A}"/>
              </a:ext>
            </a:extLst>
          </p:cNvPr>
          <p:cNvPicPr>
            <a:picLocks noChangeAspect="1"/>
          </p:cNvPicPr>
          <p:nvPr/>
        </p:nvPicPr>
        <p:blipFill rotWithShape="1">
          <a:blip r:embed="rId3">
            <a:extLst>
              <a:ext uri="{28A0092B-C50C-407E-A947-70E740481C1C}">
                <a14:useLocalDpi xmlns:a14="http://schemas.microsoft.com/office/drawing/2010/main" val="0"/>
              </a:ext>
            </a:extLst>
          </a:blip>
          <a:srcRect t="6374" b="11412"/>
          <a:stretch/>
        </p:blipFill>
        <p:spPr>
          <a:xfrm>
            <a:off x="1" y="-11746"/>
            <a:ext cx="12619036" cy="7098208"/>
          </a:xfrm>
          <a:prstGeom prst="rect">
            <a:avLst/>
          </a:prstGeom>
          <a:ln>
            <a:solidFill>
              <a:srgbClr val="00B0F0"/>
            </a:solidFill>
          </a:ln>
        </p:spPr>
      </p:pic>
      <p:sp>
        <p:nvSpPr>
          <p:cNvPr id="4" name="Rectangle 3">
            <a:extLst>
              <a:ext uri="{FF2B5EF4-FFF2-40B4-BE49-F238E27FC236}">
                <a16:creationId xmlns:a16="http://schemas.microsoft.com/office/drawing/2014/main" id="{D30573B8-8F8B-416E-A07B-D2A57AAD0168}"/>
              </a:ext>
            </a:extLst>
          </p:cNvPr>
          <p:cNvSpPr/>
          <p:nvPr/>
        </p:nvSpPr>
        <p:spPr bwMode="auto">
          <a:xfrm>
            <a:off x="0" y="-169268"/>
            <a:ext cx="12436474" cy="7193433"/>
          </a:xfrm>
          <a:prstGeom prst="rect">
            <a:avLst/>
          </a:prstGeom>
          <a:solidFill>
            <a:srgbClr val="000000">
              <a:alpha val="52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000000"/>
              </a:solidFill>
              <a:effectLst/>
              <a:uLnTx/>
              <a:uFillTx/>
              <a:latin typeface="Segoe UI Semilight"/>
              <a:ea typeface="Segoe UI" pitchFamily="34" charset="0"/>
              <a:cs typeface="Segoe UI" pitchFamily="34" charset="0"/>
            </a:endParaRPr>
          </a:p>
        </p:txBody>
      </p:sp>
      <p:pic>
        <p:nvPicPr>
          <p:cNvPr id="33" name="Picture 2" descr="Headshot of Corey Sanders">
            <a:extLst>
              <a:ext uri="{FF2B5EF4-FFF2-40B4-BE49-F238E27FC236}">
                <a16:creationId xmlns:a16="http://schemas.microsoft.com/office/drawing/2014/main" id="{F15D0D11-4674-4190-82ED-05FC030C12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024" r="370" b="20690"/>
          <a:stretch/>
        </p:blipFill>
        <p:spPr bwMode="auto">
          <a:xfrm>
            <a:off x="1189038" y="1972192"/>
            <a:ext cx="2903286" cy="2901698"/>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6" descr="https://avatars0.githubusercontent.com/u/12242001?s=460&amp;v=4">
            <a:extLst>
              <a:ext uri="{FF2B5EF4-FFF2-40B4-BE49-F238E27FC236}">
                <a16:creationId xmlns:a16="http://schemas.microsoft.com/office/drawing/2014/main" id="{475B41E6-323F-4C53-B4A9-9CD308CAF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2827" y="1976303"/>
            <a:ext cx="2893476" cy="2893476"/>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4" descr="https://avatars0.githubusercontent.com/u/534885?s=460&amp;v=4">
            <a:extLst>
              <a:ext uri="{FF2B5EF4-FFF2-40B4-BE49-F238E27FC236}">
                <a16:creationId xmlns:a16="http://schemas.microsoft.com/office/drawing/2014/main" id="{6647CD97-7DC0-4736-8E44-72733DB524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9770" y="1974706"/>
            <a:ext cx="2896671" cy="2896671"/>
          </a:xfrm>
          <a:prstGeom prst="ellipse">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E03E9781-C92C-4A56-A5A9-EDF71CC17F27}"/>
              </a:ext>
            </a:extLst>
          </p:cNvPr>
          <p:cNvGrpSpPr/>
          <p:nvPr/>
        </p:nvGrpSpPr>
        <p:grpSpPr>
          <a:xfrm>
            <a:off x="274639" y="525462"/>
            <a:ext cx="4578188" cy="1998961"/>
            <a:chOff x="5166114" y="-785558"/>
            <a:chExt cx="4267200" cy="1736288"/>
          </a:xfrm>
        </p:grpSpPr>
        <p:sp>
          <p:nvSpPr>
            <p:cNvPr id="37" name="Rectangle 36">
              <a:extLst>
                <a:ext uri="{FF2B5EF4-FFF2-40B4-BE49-F238E27FC236}">
                  <a16:creationId xmlns:a16="http://schemas.microsoft.com/office/drawing/2014/main" id="{41F14D86-9EC4-429A-9610-11F9BE9E510B}"/>
                </a:ext>
              </a:extLst>
            </p:cNvPr>
            <p:cNvSpPr/>
            <p:nvPr/>
          </p:nvSpPr>
          <p:spPr bwMode="auto">
            <a:xfrm>
              <a:off x="5166114" y="-785558"/>
              <a:ext cx="4267200" cy="1264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 don’t have the luxury of creating a new app</a:t>
              </a: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 from scratch.</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What can I do?</a:t>
              </a:r>
            </a:p>
          </p:txBody>
        </p:sp>
        <p:sp>
          <p:nvSpPr>
            <p:cNvPr id="39" name="Right Triangle 38">
              <a:extLst>
                <a:ext uri="{FF2B5EF4-FFF2-40B4-BE49-F238E27FC236}">
                  <a16:creationId xmlns:a16="http://schemas.microsoft.com/office/drawing/2014/main" id="{8F90D085-67B1-413D-947D-6A6DDB7B60E7}"/>
                </a:ext>
              </a:extLst>
            </p:cNvPr>
            <p:cNvSpPr/>
            <p:nvPr/>
          </p:nvSpPr>
          <p:spPr bwMode="auto">
            <a:xfrm rot="16200000" flipH="1">
              <a:off x="6842512" y="409643"/>
              <a:ext cx="541087" cy="541087"/>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D9764E9F-5999-45A5-8E3C-1B6C3E941D71}"/>
              </a:ext>
            </a:extLst>
          </p:cNvPr>
          <p:cNvGrpSpPr/>
          <p:nvPr/>
        </p:nvGrpSpPr>
        <p:grpSpPr>
          <a:xfrm>
            <a:off x="4387405" y="4434303"/>
            <a:ext cx="3661665" cy="1792056"/>
            <a:chOff x="5468881" y="-1312630"/>
            <a:chExt cx="3661665" cy="1792056"/>
          </a:xfrm>
        </p:grpSpPr>
        <p:sp>
          <p:nvSpPr>
            <p:cNvPr id="42" name="Rectangle 41">
              <a:extLst>
                <a:ext uri="{FF2B5EF4-FFF2-40B4-BE49-F238E27FC236}">
                  <a16:creationId xmlns:a16="http://schemas.microsoft.com/office/drawing/2014/main" id="{B0DD88E7-AD52-441B-B585-8986B0344ED7}"/>
                </a:ext>
              </a:extLst>
            </p:cNvPr>
            <p:cNvSpPr/>
            <p:nvPr/>
          </p:nvSpPr>
          <p:spPr bwMode="auto">
            <a:xfrm>
              <a:off x="5468881" y="-785558"/>
              <a:ext cx="3661665" cy="1264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Can I reuse my existing codebase</a:t>
              </a: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 I would love to build from there.</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ight Triangle 42">
              <a:extLst>
                <a:ext uri="{FF2B5EF4-FFF2-40B4-BE49-F238E27FC236}">
                  <a16:creationId xmlns:a16="http://schemas.microsoft.com/office/drawing/2014/main" id="{D6A057BD-C8A7-4243-81BB-A611CB31B58C}"/>
                </a:ext>
              </a:extLst>
            </p:cNvPr>
            <p:cNvSpPr/>
            <p:nvPr/>
          </p:nvSpPr>
          <p:spPr bwMode="auto">
            <a:xfrm rot="16200000" flipV="1">
              <a:off x="7835107" y="-1312630"/>
              <a:ext cx="541087" cy="541087"/>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1FA25BC2-9EBE-46CB-B386-E9614621D962}"/>
              </a:ext>
            </a:extLst>
          </p:cNvPr>
          <p:cNvGrpSpPr/>
          <p:nvPr/>
        </p:nvGrpSpPr>
        <p:grpSpPr>
          <a:xfrm>
            <a:off x="7901539" y="789759"/>
            <a:ext cx="4267200" cy="1736288"/>
            <a:chOff x="5166114" y="-785558"/>
            <a:chExt cx="4267200" cy="1736288"/>
          </a:xfrm>
        </p:grpSpPr>
        <p:sp>
          <p:nvSpPr>
            <p:cNvPr id="45" name="Rectangle 44">
              <a:extLst>
                <a:ext uri="{FF2B5EF4-FFF2-40B4-BE49-F238E27FC236}">
                  <a16:creationId xmlns:a16="http://schemas.microsoft.com/office/drawing/2014/main" id="{7776CEE8-BFD8-4B76-9DA2-8965188866E3}"/>
                </a:ext>
              </a:extLst>
            </p:cNvPr>
            <p:cNvSpPr/>
            <p:nvPr/>
          </p:nvSpPr>
          <p:spPr bwMode="auto">
            <a:xfrm>
              <a:off x="5166114" y="-785558"/>
              <a:ext cx="4267200" cy="1264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Do I really need </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to learn new languages and new tooling to use the cloud?</a:t>
              </a:r>
            </a:p>
          </p:txBody>
        </p:sp>
        <p:sp>
          <p:nvSpPr>
            <p:cNvPr id="46" name="Right Triangle 45">
              <a:extLst>
                <a:ext uri="{FF2B5EF4-FFF2-40B4-BE49-F238E27FC236}">
                  <a16:creationId xmlns:a16="http://schemas.microsoft.com/office/drawing/2014/main" id="{BD9DF80A-42F9-4A40-9770-38276153379A}"/>
                </a:ext>
              </a:extLst>
            </p:cNvPr>
            <p:cNvSpPr/>
            <p:nvPr/>
          </p:nvSpPr>
          <p:spPr bwMode="auto">
            <a:xfrm rot="16200000" flipH="1">
              <a:off x="6142126" y="409643"/>
              <a:ext cx="541087" cy="541087"/>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62199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grpSp>
        <p:nvGrpSpPr>
          <p:cNvPr id="20" name="Group 19">
            <a:extLst>
              <a:ext uri="{FF2B5EF4-FFF2-40B4-BE49-F238E27FC236}">
                <a16:creationId xmlns:a16="http://schemas.microsoft.com/office/drawing/2014/main" id="{E6E48F2E-6CDA-4699-9E1A-A957712859EA}"/>
              </a:ext>
            </a:extLst>
          </p:cNvPr>
          <p:cNvGrpSpPr/>
          <p:nvPr/>
        </p:nvGrpSpPr>
        <p:grpSpPr>
          <a:xfrm>
            <a:off x="9104623" y="1935218"/>
            <a:ext cx="2968831" cy="2923726"/>
            <a:chOff x="9287189" y="1903413"/>
            <a:chExt cx="3028362" cy="2926881"/>
          </a:xfrm>
          <a:solidFill>
            <a:schemeClr val="bg1"/>
          </a:solidFill>
        </p:grpSpPr>
        <p:grpSp>
          <p:nvGrpSpPr>
            <p:cNvPr id="21" name="Group 20">
              <a:extLst>
                <a:ext uri="{FF2B5EF4-FFF2-40B4-BE49-F238E27FC236}">
                  <a16:creationId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9302581" y="1912504"/>
              <a:ext cx="3012970" cy="29177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1">
                      <a:lumMod val="50000"/>
                    </a:schemeClr>
                  </a:solidFill>
                  <a:effectLst/>
                  <a:uLnTx/>
                  <a:uFillTx/>
                  <a:latin typeface="Segoe UI Semilight"/>
                  <a:ea typeface="+mn-ea"/>
                  <a:cs typeface="Segoe UI" pitchFamily="34" charset="0"/>
                </a:rPr>
                <a:t>App modernized</a:t>
              </a:r>
            </a:p>
          </p:txBody>
        </p:sp>
      </p:grpSp>
      <p:cxnSp>
        <p:nvCxnSpPr>
          <p:cNvPr id="27" name="Connector: Elbow 26">
            <a:extLst>
              <a:ext uri="{FF2B5EF4-FFF2-40B4-BE49-F238E27FC236}">
                <a16:creationId xmlns:a16="http://schemas.microsoft.com/office/drawing/2014/main" id="{D100CD8C-26D8-475C-ACE8-F966E38450BF}"/>
              </a:ext>
            </a:extLst>
          </p:cNvPr>
          <p:cNvCxnSpPr>
            <a:cxnSpLocks/>
            <a:stCxn id="19" idx="0"/>
            <a:endCxn id="11" idx="0"/>
          </p:cNvCxnSpPr>
          <p:nvPr/>
        </p:nvCxnSpPr>
        <p:spPr>
          <a:xfrm rot="16200000" flipH="1">
            <a:off x="6045937" y="1155203"/>
            <a:ext cx="95184" cy="1496221"/>
          </a:xfrm>
          <a:prstGeom prst="bentConnector3">
            <a:avLst>
              <a:gd name="adj1" fmla="val -240166"/>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049D6EA-0537-4D64-8D28-1768EA80D0F9}"/>
              </a:ext>
            </a:extLst>
          </p:cNvPr>
          <p:cNvCxnSpPr>
            <a:stCxn id="4" idx="0"/>
            <a:endCxn id="12" idx="0"/>
          </p:cNvCxnSpPr>
          <p:nvPr/>
        </p:nvCxnSpPr>
        <p:spPr>
          <a:xfrm rot="16200000" flipH="1">
            <a:off x="4574372" y="-1770065"/>
            <a:ext cx="95185" cy="7346755"/>
          </a:xfrm>
          <a:prstGeom prst="bentConnector3">
            <a:avLst>
              <a:gd name="adj1" fmla="val -435298"/>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14A499C-D955-47B3-A6D3-3A5E869FACEE}"/>
              </a:ext>
            </a:extLst>
          </p:cNvPr>
          <p:cNvCxnSpPr>
            <a:cxnSpLocks/>
            <a:stCxn id="6" idx="2"/>
            <a:endCxn id="25" idx="2"/>
          </p:cNvCxnSpPr>
          <p:nvPr/>
        </p:nvCxnSpPr>
        <p:spPr>
          <a:xfrm rot="5400000" flipH="1" flipV="1">
            <a:off x="6500165" y="-17178"/>
            <a:ext cx="147371" cy="9801212"/>
          </a:xfrm>
          <a:prstGeom prst="bentConnector3">
            <a:avLst>
              <a:gd name="adj1" fmla="val -41688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B833851-0A1B-46A8-858B-07CAC8BE8D3E}"/>
              </a:ext>
            </a:extLst>
          </p:cNvPr>
          <p:cNvCxnSpPr>
            <a:cxnSpLocks/>
            <a:stCxn id="9" idx="2"/>
            <a:endCxn id="23" idx="2"/>
          </p:cNvCxnSpPr>
          <p:nvPr/>
        </p:nvCxnSpPr>
        <p:spPr>
          <a:xfrm rot="5400000" flipH="1" flipV="1">
            <a:off x="8486182" y="3881508"/>
            <a:ext cx="140829" cy="1997297"/>
          </a:xfrm>
          <a:prstGeom prst="bentConnector3">
            <a:avLst>
              <a:gd name="adj1" fmla="val -162325"/>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610D9F4-0C20-44E9-9E21-533129D4F4FD}"/>
              </a:ext>
            </a:extLst>
          </p:cNvPr>
          <p:cNvCxnSpPr>
            <a:cxnSpLocks/>
            <a:stCxn id="16" idx="2"/>
            <a:endCxn id="24" idx="2"/>
          </p:cNvCxnSpPr>
          <p:nvPr/>
        </p:nvCxnSpPr>
        <p:spPr>
          <a:xfrm rot="5400000" flipH="1" flipV="1">
            <a:off x="7504457" y="1927366"/>
            <a:ext cx="128018" cy="5892769"/>
          </a:xfrm>
          <a:prstGeom prst="bentConnector3">
            <a:avLst>
              <a:gd name="adj1" fmla="val -33481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2875224" y="5893542"/>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1C2D0D8-766C-4F15-A770-6060FF2BA934}"/>
              </a:ext>
            </a:extLst>
          </p:cNvPr>
          <p:cNvGrpSpPr/>
          <p:nvPr/>
        </p:nvGrpSpPr>
        <p:grpSpPr>
          <a:xfrm>
            <a:off x="6167734" y="5893542"/>
            <a:ext cx="3149043" cy="923049"/>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867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par>
                                <p:cTn id="34" presetID="22" presetClass="entr" presetSubtype="8"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left)">
                                      <p:cBhvr>
                                        <p:cTn id="36" dur="500"/>
                                        <p:tgtEl>
                                          <p:spTgt spid="29"/>
                                        </p:tgtEl>
                                      </p:cBhvr>
                                    </p:animEffect>
                                  </p:childTnLst>
                                </p:cTn>
                              </p:par>
                              <p:par>
                                <p:cTn id="37" presetID="22" presetClass="entr" presetSubtype="8"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1517028" y="5321738"/>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1784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266D-765B-47D8-BF45-DB3BAFB970CF}"/>
              </a:ext>
            </a:extLst>
          </p:cNvPr>
          <p:cNvSpPr>
            <a:spLocks noGrp="1"/>
          </p:cNvSpPr>
          <p:nvPr>
            <p:ph type="title"/>
          </p:nvPr>
        </p:nvSpPr>
        <p:spPr>
          <a:xfrm>
            <a:off x="274639" y="295274"/>
            <a:ext cx="11889564" cy="1224833"/>
          </a:xfrm>
        </p:spPr>
        <p:txBody>
          <a:bodyPr/>
          <a:lstStyle/>
          <a:p>
            <a:r>
              <a:rPr lang="en-US" dirty="0"/>
              <a:t>Lift and Shift</a:t>
            </a:r>
            <a:br>
              <a:rPr lang="en-US" dirty="0"/>
            </a:br>
            <a:r>
              <a:rPr lang="en-US" sz="2000" spc="0" dirty="0">
                <a:latin typeface="+mn-lt"/>
              </a:rPr>
              <a:t>Migrate your on-premise application to IaaS on Azure</a:t>
            </a:r>
          </a:p>
        </p:txBody>
      </p:sp>
      <p:sp>
        <p:nvSpPr>
          <p:cNvPr id="5" name="Rectangle 4">
            <a:extLst>
              <a:ext uri="{FF2B5EF4-FFF2-40B4-BE49-F238E27FC236}">
                <a16:creationId xmlns:a16="http://schemas.microsoft.com/office/drawing/2014/main" id="{B91A0F23-FF76-4863-A326-B76B8152CF83}"/>
              </a:ext>
            </a:extLst>
          </p:cNvPr>
          <p:cNvSpPr/>
          <p:nvPr/>
        </p:nvSpPr>
        <p:spPr bwMode="auto">
          <a:xfrm>
            <a:off x="275462" y="2607993"/>
            <a:ext cx="6548839" cy="1646029"/>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No re-architect or new code</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Least effort for quick migration</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Supported on the least common denominator</a:t>
            </a:r>
          </a:p>
        </p:txBody>
      </p:sp>
      <p:sp>
        <p:nvSpPr>
          <p:cNvPr id="6" name="Rectangle 5">
            <a:extLst>
              <a:ext uri="{FF2B5EF4-FFF2-40B4-BE49-F238E27FC236}">
                <a16:creationId xmlns:a16="http://schemas.microsoft.com/office/drawing/2014/main" id="{5626197A-0178-4DCB-B05A-8D9E69984839}"/>
              </a:ext>
            </a:extLst>
          </p:cNvPr>
          <p:cNvSpPr/>
          <p:nvPr/>
        </p:nvSpPr>
        <p:spPr bwMode="auto">
          <a:xfrm>
            <a:off x="274638" y="1876425"/>
            <a:ext cx="6553199" cy="731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Pros</a:t>
            </a:r>
          </a:p>
        </p:txBody>
      </p:sp>
      <p:sp>
        <p:nvSpPr>
          <p:cNvPr id="9" name="Rectangle 8">
            <a:extLst>
              <a:ext uri="{FF2B5EF4-FFF2-40B4-BE49-F238E27FC236}">
                <a16:creationId xmlns:a16="http://schemas.microsoft.com/office/drawing/2014/main" id="{2714DFCC-3A5D-49ED-A585-3A08A69C0319}"/>
              </a:ext>
            </a:extLst>
          </p:cNvPr>
          <p:cNvSpPr/>
          <p:nvPr/>
        </p:nvSpPr>
        <p:spPr bwMode="auto">
          <a:xfrm>
            <a:off x="275462" y="5077034"/>
            <a:ext cx="6548839" cy="1646029"/>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Smaller cloud value</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Manual patching, upgrades </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No automated app scaling and high availability </a:t>
            </a:r>
          </a:p>
          <a:p>
            <a:pPr marL="0" marR="0" lvl="0" indent="0" algn="l" defTabSz="932472"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endParaRPr>
          </a:p>
        </p:txBody>
      </p:sp>
      <p:sp>
        <p:nvSpPr>
          <p:cNvPr id="10" name="Rectangle 9">
            <a:extLst>
              <a:ext uri="{FF2B5EF4-FFF2-40B4-BE49-F238E27FC236}">
                <a16:creationId xmlns:a16="http://schemas.microsoft.com/office/drawing/2014/main" id="{41784895-50EF-4DFF-BA6D-1654093ED0F3}"/>
              </a:ext>
            </a:extLst>
          </p:cNvPr>
          <p:cNvSpPr/>
          <p:nvPr/>
        </p:nvSpPr>
        <p:spPr bwMode="auto">
          <a:xfrm>
            <a:off x="274638" y="4345466"/>
            <a:ext cx="6553199" cy="731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Cons</a:t>
            </a:r>
          </a:p>
        </p:txBody>
      </p:sp>
      <p:sp>
        <p:nvSpPr>
          <p:cNvPr id="12" name="Rectangle 11">
            <a:extLst>
              <a:ext uri="{FF2B5EF4-FFF2-40B4-BE49-F238E27FC236}">
                <a16:creationId xmlns:a16="http://schemas.microsoft.com/office/drawing/2014/main" id="{1A748CFB-09E6-4A40-983C-F08F68E84229}"/>
              </a:ext>
            </a:extLst>
          </p:cNvPr>
          <p:cNvSpPr/>
          <p:nvPr/>
        </p:nvSpPr>
        <p:spPr bwMode="auto">
          <a:xfrm>
            <a:off x="6978468" y="1876425"/>
            <a:ext cx="2514601" cy="484663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8971B925-D6AE-4814-9EF1-E95CBDABC360}"/>
              </a:ext>
            </a:extLst>
          </p:cNvPr>
          <p:cNvSpPr/>
          <p:nvPr/>
        </p:nvSpPr>
        <p:spPr bwMode="auto">
          <a:xfrm>
            <a:off x="6978468" y="1876425"/>
            <a:ext cx="2514601" cy="7315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Existing Apps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apps (on-prem.)</a:t>
            </a:r>
          </a:p>
        </p:txBody>
      </p:sp>
      <p:sp>
        <p:nvSpPr>
          <p:cNvPr id="15" name="PC1_E977">
            <a:extLst>
              <a:ext uri="{FF2B5EF4-FFF2-40B4-BE49-F238E27FC236}">
                <a16:creationId xmlns:a16="http://schemas.microsoft.com/office/drawing/2014/main" id="{BA98FF98-3160-40DE-9C64-721FD2682904}"/>
              </a:ext>
            </a:extLst>
          </p:cNvPr>
          <p:cNvSpPr>
            <a:spLocks noChangeAspect="1" noEditPoints="1"/>
          </p:cNvSpPr>
          <p:nvPr/>
        </p:nvSpPr>
        <p:spPr bwMode="auto">
          <a:xfrm>
            <a:off x="7880428" y="2789113"/>
            <a:ext cx="710680" cy="5687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86C1F220-A104-46E1-9B44-D1487B07DCD2}"/>
              </a:ext>
            </a:extLst>
          </p:cNvPr>
          <p:cNvSpPr/>
          <p:nvPr/>
        </p:nvSpPr>
        <p:spPr bwMode="auto">
          <a:xfrm>
            <a:off x="6958938" y="3538999"/>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On-Premises</a:t>
            </a:r>
          </a:p>
        </p:txBody>
      </p:sp>
      <p:grpSp>
        <p:nvGrpSpPr>
          <p:cNvPr id="20" name="Group 19">
            <a:extLst>
              <a:ext uri="{FF2B5EF4-FFF2-40B4-BE49-F238E27FC236}">
                <a16:creationId xmlns:a16="http://schemas.microsoft.com/office/drawing/2014/main" id="{85F1AA2B-F541-4E16-AECB-39A8E4A6B071}"/>
              </a:ext>
            </a:extLst>
          </p:cNvPr>
          <p:cNvGrpSpPr/>
          <p:nvPr/>
        </p:nvGrpSpPr>
        <p:grpSpPr>
          <a:xfrm>
            <a:off x="7110008" y="4131210"/>
            <a:ext cx="1388812" cy="626060"/>
            <a:chOff x="7092169" y="3918172"/>
            <a:chExt cx="1412069" cy="636544"/>
          </a:xfrm>
        </p:grpSpPr>
        <p:pic>
          <p:nvPicPr>
            <p:cNvPr id="17" name="Picture 8" descr="Image result for .NET">
              <a:extLst>
                <a:ext uri="{FF2B5EF4-FFF2-40B4-BE49-F238E27FC236}">
                  <a16:creationId xmlns:a16="http://schemas.microsoft.com/office/drawing/2014/main" id="{E6762327-F7C3-4A3A-B0C1-8B08017AA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694" y="3918172"/>
              <a:ext cx="636544" cy="6365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478CAB2-9596-4447-8FC9-CFF9343A2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169" y="3931890"/>
              <a:ext cx="618561" cy="618561"/>
            </a:xfrm>
            <a:prstGeom prst="rect">
              <a:avLst/>
            </a:prstGeom>
          </p:spPr>
        </p:pic>
      </p:grpSp>
      <p:sp>
        <p:nvSpPr>
          <p:cNvPr id="21" name="Rectangle 20">
            <a:extLst>
              <a:ext uri="{FF2B5EF4-FFF2-40B4-BE49-F238E27FC236}">
                <a16:creationId xmlns:a16="http://schemas.microsoft.com/office/drawing/2014/main" id="{FB5557F0-AD41-41AA-99D2-3D8B3052D284}"/>
              </a:ext>
            </a:extLst>
          </p:cNvPr>
          <p:cNvSpPr/>
          <p:nvPr/>
        </p:nvSpPr>
        <p:spPr bwMode="auto">
          <a:xfrm>
            <a:off x="7028122" y="6270330"/>
            <a:ext cx="2415294" cy="402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Monolithic architecture</a:t>
            </a:r>
          </a:p>
        </p:txBody>
      </p:sp>
      <p:sp>
        <p:nvSpPr>
          <p:cNvPr id="25" name="Rectangle 24">
            <a:extLst>
              <a:ext uri="{FF2B5EF4-FFF2-40B4-BE49-F238E27FC236}">
                <a16:creationId xmlns:a16="http://schemas.microsoft.com/office/drawing/2014/main" id="{1FBA0CC0-C2D4-40DE-B664-1F49C695A9D8}"/>
              </a:ext>
            </a:extLst>
          </p:cNvPr>
          <p:cNvSpPr/>
          <p:nvPr/>
        </p:nvSpPr>
        <p:spPr bwMode="auto">
          <a:xfrm>
            <a:off x="9641009" y="1876425"/>
            <a:ext cx="2514601" cy="484663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0D5B0A1B-DB70-48D0-8BA6-CF4CF6683FAB}"/>
              </a:ext>
            </a:extLst>
          </p:cNvPr>
          <p:cNvSpPr/>
          <p:nvPr/>
        </p:nvSpPr>
        <p:spPr bwMode="auto">
          <a:xfrm>
            <a:off x="9641009" y="1876425"/>
            <a:ext cx="2514601" cy="7315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Lift &amp; Shift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apps (Cloud)</a:t>
            </a:r>
          </a:p>
        </p:txBody>
      </p:sp>
      <p:sp>
        <p:nvSpPr>
          <p:cNvPr id="28" name="Rectangle 27">
            <a:extLst>
              <a:ext uri="{FF2B5EF4-FFF2-40B4-BE49-F238E27FC236}">
                <a16:creationId xmlns:a16="http://schemas.microsoft.com/office/drawing/2014/main" id="{FBD52D8E-D65F-4E92-A4C8-D16FAA6B139F}"/>
              </a:ext>
            </a:extLst>
          </p:cNvPr>
          <p:cNvSpPr/>
          <p:nvPr/>
        </p:nvSpPr>
        <p:spPr bwMode="auto">
          <a:xfrm>
            <a:off x="9621479" y="3538999"/>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IaaS Cloud (VMs)</a:t>
            </a:r>
          </a:p>
        </p:txBody>
      </p:sp>
      <p:sp>
        <p:nvSpPr>
          <p:cNvPr id="30" name="Rectangle 29">
            <a:extLst>
              <a:ext uri="{FF2B5EF4-FFF2-40B4-BE49-F238E27FC236}">
                <a16:creationId xmlns:a16="http://schemas.microsoft.com/office/drawing/2014/main" id="{A138B36B-2FE0-4B8E-9817-503FD48428DE}"/>
              </a:ext>
            </a:extLst>
          </p:cNvPr>
          <p:cNvSpPr/>
          <p:nvPr/>
        </p:nvSpPr>
        <p:spPr bwMode="auto">
          <a:xfrm>
            <a:off x="9690663" y="6270330"/>
            <a:ext cx="2415294" cy="402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Monolithic architecture</a:t>
            </a:r>
          </a:p>
        </p:txBody>
      </p:sp>
      <p:grpSp>
        <p:nvGrpSpPr>
          <p:cNvPr id="36" name="Group 35">
            <a:extLst>
              <a:ext uri="{FF2B5EF4-FFF2-40B4-BE49-F238E27FC236}">
                <a16:creationId xmlns:a16="http://schemas.microsoft.com/office/drawing/2014/main" id="{3A5C0C83-D83D-4FCB-973A-925E0509136A}"/>
              </a:ext>
            </a:extLst>
          </p:cNvPr>
          <p:cNvGrpSpPr/>
          <p:nvPr/>
        </p:nvGrpSpPr>
        <p:grpSpPr>
          <a:xfrm>
            <a:off x="9866430" y="4140901"/>
            <a:ext cx="1388812" cy="626060"/>
            <a:chOff x="9772549" y="4024704"/>
            <a:chExt cx="1388812" cy="626060"/>
          </a:xfrm>
        </p:grpSpPr>
        <p:pic>
          <p:nvPicPr>
            <p:cNvPr id="32" name="Picture 8" descr="Image result for .NET">
              <a:extLst>
                <a:ext uri="{FF2B5EF4-FFF2-40B4-BE49-F238E27FC236}">
                  <a16:creationId xmlns:a16="http://schemas.microsoft.com/office/drawing/2014/main" id="{E50C3360-F878-486C-A5B5-7B5DC2EAB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5301" y="4024704"/>
              <a:ext cx="626060" cy="62606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C0F7B4E-097F-4651-BFC9-1D04E02C7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549" y="4038196"/>
              <a:ext cx="608373" cy="608373"/>
            </a:xfrm>
            <a:prstGeom prst="rect">
              <a:avLst/>
            </a:prstGeom>
          </p:spPr>
        </p:pic>
      </p:grpSp>
      <p:sp>
        <p:nvSpPr>
          <p:cNvPr id="37" name="Arrow: Right 36">
            <a:extLst>
              <a:ext uri="{FF2B5EF4-FFF2-40B4-BE49-F238E27FC236}">
                <a16:creationId xmlns:a16="http://schemas.microsoft.com/office/drawing/2014/main" id="{38345D52-9F82-4E32-8425-7F2BEBF9FDDA}"/>
              </a:ext>
            </a:extLst>
          </p:cNvPr>
          <p:cNvSpPr/>
          <p:nvPr/>
        </p:nvSpPr>
        <p:spPr bwMode="auto">
          <a:xfrm>
            <a:off x="9176274" y="2964311"/>
            <a:ext cx="781530" cy="39356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122" name="Picture 2" descr="Image result for linux logo transparent">
            <a:extLst>
              <a:ext uri="{FF2B5EF4-FFF2-40B4-BE49-F238E27FC236}">
                <a16:creationId xmlns:a16="http://schemas.microsoft.com/office/drawing/2014/main" id="{568D3845-4C90-4BCC-B316-A5B755A0A1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0783" y="4846262"/>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java logo transparent">
            <a:extLst>
              <a:ext uri="{FF2B5EF4-FFF2-40B4-BE49-F238E27FC236}">
                <a16:creationId xmlns:a16="http://schemas.microsoft.com/office/drawing/2014/main" id="{1ECBBC03-E1A4-40F1-9459-6FD203CA69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4648" y="4803217"/>
            <a:ext cx="622284" cy="6222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mysql logo transparent">
            <a:extLst>
              <a:ext uri="{FF2B5EF4-FFF2-40B4-BE49-F238E27FC236}">
                <a16:creationId xmlns:a16="http://schemas.microsoft.com/office/drawing/2014/main" id="{B7F1E132-86CA-4C7C-98B9-B94DD004D0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4792" y="4902103"/>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linux logo transparent">
            <a:extLst>
              <a:ext uri="{FF2B5EF4-FFF2-40B4-BE49-F238E27FC236}">
                <a16:creationId xmlns:a16="http://schemas.microsoft.com/office/drawing/2014/main" id="{97BA51D1-AA5A-43B5-8307-66442AD77F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9847" y="4805811"/>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mage result for java logo transparent">
            <a:extLst>
              <a:ext uri="{FF2B5EF4-FFF2-40B4-BE49-F238E27FC236}">
                <a16:creationId xmlns:a16="http://schemas.microsoft.com/office/drawing/2014/main" id="{8A94F237-2CD3-4284-BB86-911FC9D83B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3712" y="4762766"/>
            <a:ext cx="622284" cy="6222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new azure logo transparent">
            <a:extLst>
              <a:ext uri="{FF2B5EF4-FFF2-40B4-BE49-F238E27FC236}">
                <a16:creationId xmlns:a16="http://schemas.microsoft.com/office/drawing/2014/main" id="{DD8B1326-540C-4A12-BCA1-6DCA5AEEBA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15451" y="2719841"/>
            <a:ext cx="1158806" cy="6083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CF67568-D495-425B-97B8-0CBE2325417B}"/>
              </a:ext>
            </a:extLst>
          </p:cNvPr>
          <p:cNvPicPr>
            <a:picLocks noChangeAspect="1"/>
          </p:cNvPicPr>
          <p:nvPr/>
        </p:nvPicPr>
        <p:blipFill>
          <a:blip r:embed="rId9"/>
          <a:stretch>
            <a:fillRect/>
          </a:stretch>
        </p:blipFill>
        <p:spPr>
          <a:xfrm>
            <a:off x="8604970" y="4113752"/>
            <a:ext cx="827782" cy="671823"/>
          </a:xfrm>
          <a:prstGeom prst="rect">
            <a:avLst/>
          </a:prstGeom>
        </p:spPr>
      </p:pic>
      <p:pic>
        <p:nvPicPr>
          <p:cNvPr id="8" name="Picture 7">
            <a:extLst>
              <a:ext uri="{FF2B5EF4-FFF2-40B4-BE49-F238E27FC236}">
                <a16:creationId xmlns:a16="http://schemas.microsoft.com/office/drawing/2014/main" id="{F9A72F98-0D5D-419B-B034-F08FC352904E}"/>
              </a:ext>
            </a:extLst>
          </p:cNvPr>
          <p:cNvPicPr>
            <a:picLocks noChangeAspect="1"/>
          </p:cNvPicPr>
          <p:nvPr/>
        </p:nvPicPr>
        <p:blipFill>
          <a:blip r:embed="rId10"/>
          <a:stretch>
            <a:fillRect/>
          </a:stretch>
        </p:blipFill>
        <p:spPr>
          <a:xfrm>
            <a:off x="8620553" y="5361892"/>
            <a:ext cx="785285" cy="873107"/>
          </a:xfrm>
          <a:prstGeom prst="rect">
            <a:avLst/>
          </a:prstGeom>
        </p:spPr>
      </p:pic>
      <p:pic>
        <p:nvPicPr>
          <p:cNvPr id="38" name="Picture 6" descr="Image result for mysql logo transparent">
            <a:extLst>
              <a:ext uri="{FF2B5EF4-FFF2-40B4-BE49-F238E27FC236}">
                <a16:creationId xmlns:a16="http://schemas.microsoft.com/office/drawing/2014/main" id="{050731A8-8CEA-4618-9A58-B189B530D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30093" y="4946391"/>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FE17DFB-7705-4747-91DE-D3B86CC6B514}"/>
              </a:ext>
            </a:extLst>
          </p:cNvPr>
          <p:cNvPicPr>
            <a:picLocks noChangeAspect="1"/>
          </p:cNvPicPr>
          <p:nvPr/>
        </p:nvPicPr>
        <p:blipFill>
          <a:blip r:embed="rId9"/>
          <a:stretch>
            <a:fillRect/>
          </a:stretch>
        </p:blipFill>
        <p:spPr>
          <a:xfrm>
            <a:off x="11310271" y="4158040"/>
            <a:ext cx="827782" cy="671823"/>
          </a:xfrm>
          <a:prstGeom prst="rect">
            <a:avLst/>
          </a:prstGeom>
        </p:spPr>
      </p:pic>
      <p:pic>
        <p:nvPicPr>
          <p:cNvPr id="40" name="Picture 39">
            <a:extLst>
              <a:ext uri="{FF2B5EF4-FFF2-40B4-BE49-F238E27FC236}">
                <a16:creationId xmlns:a16="http://schemas.microsoft.com/office/drawing/2014/main" id="{ACA8BD3F-09F6-4855-8733-95A97D0922CE}"/>
              </a:ext>
            </a:extLst>
          </p:cNvPr>
          <p:cNvPicPr>
            <a:picLocks noChangeAspect="1"/>
          </p:cNvPicPr>
          <p:nvPr/>
        </p:nvPicPr>
        <p:blipFill>
          <a:blip r:embed="rId10"/>
          <a:stretch>
            <a:fillRect/>
          </a:stretch>
        </p:blipFill>
        <p:spPr>
          <a:xfrm>
            <a:off x="11325854" y="5406180"/>
            <a:ext cx="785285" cy="873107"/>
          </a:xfrm>
          <a:prstGeom prst="rect">
            <a:avLst/>
          </a:prstGeom>
        </p:spPr>
      </p:pic>
    </p:spTree>
    <p:extLst>
      <p:ext uri="{BB962C8B-B14F-4D97-AF65-F5344CB8AC3E}">
        <p14:creationId xmlns:p14="http://schemas.microsoft.com/office/powerpoint/2010/main" val="6491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 name="SQL - Grey Back">
            <a:extLst>
              <a:ext uri="{FF2B5EF4-FFF2-40B4-BE49-F238E27FC236}">
                <a16:creationId xmlns:a16="http://schemas.microsoft.com/office/drawing/2014/main" id="{3B426E5B-7F87-4A3F-9393-FD78F2A0011D}"/>
              </a:ext>
            </a:extLst>
          </p:cNvPr>
          <p:cNvSpPr/>
          <p:nvPr/>
        </p:nvSpPr>
        <p:spPr bwMode="auto">
          <a:xfrm>
            <a:off x="351670" y="5000761"/>
            <a:ext cx="4875112" cy="156324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26791" y="5950580"/>
            <a:ext cx="489635" cy="489635"/>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41132" y="5236991"/>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75197" y="5803827"/>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0" name="Server white out" hidden="1">
            <a:extLst>
              <a:ext uri="{FF2B5EF4-FFF2-40B4-BE49-F238E27FC236}">
                <a16:creationId xmlns:a16="http://schemas.microsoft.com/office/drawing/2014/main" id="{13E7CF94-8E41-43A7-87FB-FA99DBFE64B9}"/>
              </a:ext>
            </a:extLst>
          </p:cNvPr>
          <p:cNvSpPr/>
          <p:nvPr/>
        </p:nvSpPr>
        <p:spPr bwMode="auto">
          <a:xfrm>
            <a:off x="245753" y="1155037"/>
            <a:ext cx="5447206" cy="5523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41122" y="5238977"/>
            <a:ext cx="3715660" cy="1303787"/>
            <a:chOff x="2504837" y="5524011"/>
            <a:chExt cx="3716188" cy="1303972"/>
          </a:xfrm>
        </p:grpSpPr>
        <p:sp>
          <p:nvSpPr>
            <p:cNvPr id="70" name="Rectangle 69" hidden="1">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1" name="Rectangle 70" hidden="1">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51670" y="1320599"/>
            <a:ext cx="4875112" cy="3235686"/>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38951" y="3972589"/>
            <a:ext cx="489635" cy="489635"/>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94271" y="3801441"/>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51670" y="3000664"/>
            <a:ext cx="4875112" cy="156324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79653" y="4223679"/>
            <a:ext cx="2747" cy="101529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94878" y="3342247"/>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417321" y="3237684"/>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43868" y="315703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Service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51670" y="1320599"/>
            <a:ext cx="4875112" cy="156324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79664" y="2538584"/>
            <a:ext cx="2735" cy="6184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94879" y="3513672"/>
            <a:ext cx="440725" cy="440725"/>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94878" y="166737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417321" y="1562808"/>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41132" y="1471935"/>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Web front-end</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67209" y="1759969"/>
            <a:ext cx="440725" cy="440725"/>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2"/>
            <a:endCxn id="75" idx="0"/>
          </p:cNvCxnSpPr>
          <p:nvPr/>
        </p:nvCxnSpPr>
        <p:spPr>
          <a:xfrm>
            <a:off x="7467393" y="1173439"/>
            <a:ext cx="434" cy="88217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6083906" y="106790"/>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stCxn id="23" idx="1"/>
            <a:endCxn id="22" idx="3"/>
          </p:cNvCxnSpPr>
          <p:nvPr/>
        </p:nvCxnSpPr>
        <p:spPr>
          <a:xfrm flipH="1">
            <a:off x="8864544" y="4537762"/>
            <a:ext cx="734719"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599263" y="4004437"/>
            <a:ext cx="2516609" cy="1066649"/>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515839"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Sentiment </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22" idx="1"/>
            <a:endCxn id="4" idx="3"/>
          </p:cNvCxnSpPr>
          <p:nvPr/>
        </p:nvCxnSpPr>
        <p:spPr>
          <a:xfrm rot="10800000">
            <a:off x="4818195" y="2005260"/>
            <a:ext cx="1279376" cy="2532502"/>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6097571" y="4004437"/>
            <a:ext cx="2766973" cy="1066649"/>
            <a:chOff x="5660671" y="315698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60671" y="315698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Listener</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35931" y="339183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248603" y="4974107"/>
            <a:ext cx="3124102" cy="1855850"/>
          </a:xfrm>
          <a:prstGeom prst="rect">
            <a:avLst/>
          </a:prstGeom>
          <a:noFill/>
        </p:spPr>
        <p:txBody>
          <a:bodyPr wrap="square" lIns="182854" tIns="146283" rIns="182854" bIns="146283" rtlCol="0">
            <a:spAutoFit/>
          </a:bodyPr>
          <a:lstStyle/>
          <a:p>
            <a:pPr marL="457112" marR="0" lvl="0" indent="0" algn="l" defTabSz="932563"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Lift and Shift</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Cloud Optimized</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508887" y="6350122"/>
            <a:ext cx="268209" cy="329166"/>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508888" y="5930381"/>
            <a:ext cx="268209" cy="329166"/>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508888" y="5548027"/>
            <a:ext cx="268209" cy="329166"/>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087" y="433053"/>
            <a:ext cx="496865" cy="4039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1099" y="-208182"/>
            <a:ext cx="1701017" cy="1701017"/>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384580" y="2104381"/>
            <a:ext cx="2845900" cy="1066649"/>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Tweets DB</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6084340" y="2055613"/>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6707" y="2343993"/>
            <a:ext cx="1152580" cy="6051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6922319" y="2259453"/>
            <a:ext cx="1984828"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 to Cosmos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r>
              <a:rPr kumimoji="0" lang="en-US" sz="1800" b="0" i="0" u="none" strike="noStrike" kern="1200" cap="none" spc="0" normalizeH="0" baseline="0" noProof="0" dirty="0" err="1">
                <a:ln>
                  <a:noFill/>
                </a:ln>
                <a:solidFill>
                  <a:srgbClr val="505050"/>
                </a:solidFill>
                <a:effectLst/>
                <a:uLnTx/>
                <a:uFillTx/>
                <a:latin typeface="Segoe UI Semilight"/>
                <a:ea typeface="Segoe UI" pitchFamily="34" charset="0"/>
                <a:cs typeface="Segoe UI" pitchFamily="34" charset="0"/>
              </a:rPr>
              <a:t>LogicApps</a:t>
            </a: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stCxn id="75" idx="3"/>
            <a:endCxn id="69" idx="1"/>
          </p:cNvCxnSpPr>
          <p:nvPr/>
        </p:nvCxnSpPr>
        <p:spPr>
          <a:xfrm>
            <a:off x="8851313" y="2588938"/>
            <a:ext cx="533267" cy="1163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846993" y="3171030"/>
            <a:ext cx="10575" cy="83340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3A9B8A3-3B2D-4D23-A4E0-68C7F9032D5B}"/>
              </a:ext>
            </a:extLst>
          </p:cNvPr>
          <p:cNvSpPr/>
          <p:nvPr/>
        </p:nvSpPr>
        <p:spPr bwMode="auto">
          <a:xfrm>
            <a:off x="-48739" y="6681"/>
            <a:ext cx="12820175" cy="7202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9FF226F-9B1C-477F-A95C-600040450B78}"/>
              </a:ext>
            </a:extLst>
          </p:cNvPr>
          <p:cNvSpPr/>
          <p:nvPr/>
        </p:nvSpPr>
        <p:spPr bwMode="auto">
          <a:xfrm>
            <a:off x="1702170" y="2756863"/>
            <a:ext cx="7526487" cy="2306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800" dirty="0">
                <a:gradFill>
                  <a:gsLst>
                    <a:gs pos="0">
                      <a:srgbClr val="FFFFFF"/>
                    </a:gs>
                    <a:gs pos="100000">
                      <a:srgbClr val="FFFFFF"/>
                    </a:gs>
                  </a:gsLst>
                  <a:lin ang="5400000" scaled="0"/>
                </a:gradFill>
                <a:ea typeface="Segoe UI" pitchFamily="34" charset="0"/>
                <a:cs typeface="Segoe UI" pitchFamily="34" charset="0"/>
              </a:rPr>
              <a:t>Demo</a:t>
            </a:r>
          </a:p>
        </p:txBody>
      </p:sp>
    </p:spTree>
    <p:extLst>
      <p:ext uri="{BB962C8B-B14F-4D97-AF65-F5344CB8AC3E}">
        <p14:creationId xmlns:p14="http://schemas.microsoft.com/office/powerpoint/2010/main" val="396290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6"/>
                                        </p:tgtEl>
                                      </p:cBhvr>
                                    </p:animEffect>
                                    <p:set>
                                      <p:cBhvr>
                                        <p:cTn id="7" dur="1" fill="hold">
                                          <p:stCondLst>
                                            <p:cond delay="49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107"/>
                                        </p:tgtEl>
                                      </p:cBhvr>
                                    </p:animEffect>
                                    <p:set>
                                      <p:cBhvr>
                                        <p:cTn id="14" dur="1" fill="hold">
                                          <p:stCondLst>
                                            <p:cond delay="499"/>
                                          </p:stCondLst>
                                        </p:cTn>
                                        <p:tgtEl>
                                          <p:spTgt spid="107"/>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nodeType="withEffect">
                                  <p:stCondLst>
                                    <p:cond delay="0"/>
                                  </p:stCondLst>
                                  <p:childTnLst>
                                    <p:set>
                                      <p:cBhvr>
                                        <p:cTn id="19" dur="1" fill="hold">
                                          <p:stCondLst>
                                            <p:cond delay="0"/>
                                          </p:stCondLst>
                                        </p:cTn>
                                        <p:tgtEl>
                                          <p:spTgt spid="50">
                                            <p:txEl>
                                              <p:pRg st="1" end="1"/>
                                            </p:txEl>
                                          </p:spTgt>
                                        </p:tgtEl>
                                        <p:attrNameLst>
                                          <p:attrName>style.visibility</p:attrName>
                                        </p:attrNameLst>
                                      </p:cBhvr>
                                      <p:to>
                                        <p:strVal val="visible"/>
                                      </p:to>
                                    </p:set>
                                    <p:animEffect transition="in" filter="fade">
                                      <p:cBhvr>
                                        <p:cTn id="20" dur="500"/>
                                        <p:tgtEl>
                                          <p:spTgt spid="50">
                                            <p:txEl>
                                              <p:pRg st="1" end="1"/>
                                            </p:txEl>
                                          </p:spTgt>
                                        </p:tgtEl>
                                      </p:cBhvr>
                                    </p:animEffect>
                                  </p:childTnLst>
                                </p:cTn>
                              </p:par>
                            </p:childTnLst>
                          </p:cTn>
                        </p:par>
                        <p:par>
                          <p:cTn id="21" fill="hold">
                            <p:stCondLst>
                              <p:cond delay="1000"/>
                            </p:stCondLst>
                            <p:childTnLst>
                              <p:par>
                                <p:cTn id="22" presetID="1" presetClass="emph" presetSubtype="2" fill="hold" nodeType="afterEffect">
                                  <p:stCondLst>
                                    <p:cond delay="0"/>
                                  </p:stCondLst>
                                  <p:childTnLst>
                                    <p:animClr clrSpc="rgb" dir="cw">
                                      <p:cBhvr>
                                        <p:cTn id="23" dur="700" fill="hold"/>
                                        <p:tgtEl>
                                          <p:spTgt spid="91"/>
                                        </p:tgtEl>
                                        <p:attrNameLst>
                                          <p:attrName>fillcolor</p:attrName>
                                        </p:attrNameLst>
                                      </p:cBhvr>
                                      <p:to>
                                        <a:srgbClr val="C4E4FF"/>
                                      </p:to>
                                    </p:animClr>
                                    <p:set>
                                      <p:cBhvr>
                                        <p:cTn id="24" dur="700" fill="hold"/>
                                        <p:tgtEl>
                                          <p:spTgt spid="91"/>
                                        </p:tgtEl>
                                        <p:attrNameLst>
                                          <p:attrName>fill.type</p:attrName>
                                        </p:attrNameLst>
                                      </p:cBhvr>
                                      <p:to>
                                        <p:strVal val="solid"/>
                                      </p:to>
                                    </p:set>
                                    <p:set>
                                      <p:cBhvr>
                                        <p:cTn id="25" dur="700" fill="hold"/>
                                        <p:tgtEl>
                                          <p:spTgt spid="91"/>
                                        </p:tgtEl>
                                        <p:attrNameLst>
                                          <p:attrName>fill.on</p:attrName>
                                        </p:attrNameLst>
                                      </p:cBhvr>
                                      <p:to>
                                        <p:strVal val="true"/>
                                      </p:to>
                                    </p:set>
                                  </p:childTnLst>
                                </p:cTn>
                              </p:par>
                              <p:par>
                                <p:cTn id="26" presetID="1" presetClass="emph" presetSubtype="2" fill="hold" nodeType="withEffect">
                                  <p:stCondLst>
                                    <p:cond delay="0"/>
                                  </p:stCondLst>
                                  <p:childTnLst>
                                    <p:animClr clrSpc="rgb" dir="cw">
                                      <p:cBhvr>
                                        <p:cTn id="27" dur="700" fill="hold"/>
                                        <p:tgtEl>
                                          <p:spTgt spid="103"/>
                                        </p:tgtEl>
                                        <p:attrNameLst>
                                          <p:attrName>fillcolor</p:attrName>
                                        </p:attrNameLst>
                                      </p:cBhvr>
                                      <p:to>
                                        <a:srgbClr val="C4E4FF"/>
                                      </p:to>
                                    </p:animClr>
                                    <p:set>
                                      <p:cBhvr>
                                        <p:cTn id="28" dur="700" fill="hold"/>
                                        <p:tgtEl>
                                          <p:spTgt spid="103"/>
                                        </p:tgtEl>
                                        <p:attrNameLst>
                                          <p:attrName>fill.type</p:attrName>
                                        </p:attrNameLst>
                                      </p:cBhvr>
                                      <p:to>
                                        <p:strVal val="solid"/>
                                      </p:to>
                                    </p:set>
                                    <p:set>
                                      <p:cBhvr>
                                        <p:cTn id="29" dur="700" fill="hold"/>
                                        <p:tgtEl>
                                          <p:spTgt spid="103"/>
                                        </p:tgtEl>
                                        <p:attrNameLst>
                                          <p:attrName>fill.on</p:attrName>
                                        </p:attrNameLst>
                                      </p:cBhvr>
                                      <p:to>
                                        <p:strVal val="true"/>
                                      </p:to>
                                    </p:set>
                                  </p:childTnLst>
                                </p:cTn>
                              </p:par>
                            </p:childTnLst>
                          </p:cTn>
                        </p:par>
                        <p:par>
                          <p:cTn id="30" fill="hold">
                            <p:stCondLst>
                              <p:cond delay="1700"/>
                            </p:stCondLst>
                            <p:childTnLst>
                              <p:par>
                                <p:cTn id="31" presetID="10" presetClass="entr" presetSubtype="0" fill="hold" nodeType="after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50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500"/>
                            </p:stCondLst>
                            <p:childTnLst>
                              <p:par>
                                <p:cTn id="43" presetID="10" presetClass="exit" presetSubtype="0" fill="hold" grpId="0" nodeType="afterEffect">
                                  <p:stCondLst>
                                    <p:cond delay="0"/>
                                  </p:stCondLst>
                                  <p:childTnLst>
                                    <p:animEffect transition="out" filter="fade">
                                      <p:cBhvr>
                                        <p:cTn id="44" dur="10"/>
                                        <p:tgtEl>
                                          <p:spTgt spid="103"/>
                                        </p:tgtEl>
                                      </p:cBhvr>
                                    </p:animEffect>
                                    <p:set>
                                      <p:cBhvr>
                                        <p:cTn id="45" dur="1" fill="hold">
                                          <p:stCondLst>
                                            <p:cond delay="9"/>
                                          </p:stCondLst>
                                        </p:cTn>
                                        <p:tgtEl>
                                          <p:spTgt spid="103"/>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1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10"/>
                                        <p:tgtEl>
                                          <p:spTgt spid="63"/>
                                        </p:tgtEl>
                                      </p:cBhvr>
                                    </p:animEffect>
                                  </p:childTnLst>
                                </p:cTn>
                              </p:par>
                              <p:par>
                                <p:cTn id="55" presetID="10"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10"/>
                                        <p:tgtEl>
                                          <p:spTgt spid="43"/>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up)">
                                      <p:cBhvr>
                                        <p:cTn id="60" dur="10"/>
                                        <p:tgtEl>
                                          <p:spTgt spid="17"/>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up)">
                                      <p:cBhvr>
                                        <p:cTn id="63" dur="10"/>
                                        <p:tgtEl>
                                          <p:spTgt spid="18"/>
                                        </p:tgtEl>
                                      </p:cBhvr>
                                    </p:animEffect>
                                  </p:childTnLst>
                                </p:cTn>
                              </p:par>
                              <p:par>
                                <p:cTn id="64" presetID="10" presetClass="entr" presetSubtype="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10"/>
                                        <p:tgtEl>
                                          <p:spTgt spid="19"/>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up)">
                                      <p:cBhvr>
                                        <p:cTn id="69" dur="10"/>
                                        <p:tgtEl>
                                          <p:spTgt spid="21"/>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up)">
                                      <p:cBhvr>
                                        <p:cTn id="72" dur="10"/>
                                        <p:tgtEl>
                                          <p:spTgt spid="20"/>
                                        </p:tgtEl>
                                      </p:cBhvr>
                                    </p:animEffect>
                                  </p:childTnLst>
                                </p:cTn>
                              </p:par>
                              <p:par>
                                <p:cTn id="73" presetID="10" presetClass="exit" presetSubtype="0" fill="hold" grpId="0" nodeType="withEffect">
                                  <p:stCondLst>
                                    <p:cond delay="0"/>
                                  </p:stCondLst>
                                  <p:childTnLst>
                                    <p:animEffect transition="out" filter="fade">
                                      <p:cBhvr>
                                        <p:cTn id="74" dur="10"/>
                                        <p:tgtEl>
                                          <p:spTgt spid="91"/>
                                        </p:tgtEl>
                                      </p:cBhvr>
                                    </p:animEffect>
                                    <p:set>
                                      <p:cBhvr>
                                        <p:cTn id="75" dur="1" fill="hold">
                                          <p:stCondLst>
                                            <p:cond delay="9"/>
                                          </p:stCondLst>
                                        </p:cTn>
                                        <p:tgtEl>
                                          <p:spTgt spid="91"/>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10"/>
                                        <p:tgtEl>
                                          <p:spTgt spid="92"/>
                                        </p:tgtEl>
                                      </p:cBhvr>
                                    </p:animEffect>
                                    <p:set>
                                      <p:cBhvr>
                                        <p:cTn id="78" dur="1" fill="hold">
                                          <p:stCondLst>
                                            <p:cond delay="9"/>
                                          </p:stCondLst>
                                        </p:cTn>
                                        <p:tgtEl>
                                          <p:spTgt spid="92"/>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1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50">
                                            <p:txEl>
                                              <p:pRg st="2" end="2"/>
                                            </p:txEl>
                                          </p:spTgt>
                                        </p:tgtEl>
                                        <p:attrNameLst>
                                          <p:attrName>style.visibility</p:attrName>
                                        </p:attrNameLst>
                                      </p:cBhvr>
                                      <p:to>
                                        <p:strVal val="visible"/>
                                      </p:to>
                                    </p:set>
                                    <p:animEffect transition="in" filter="fade">
                                      <p:cBhvr>
                                        <p:cTn id="84" dur="10"/>
                                        <p:tgtEl>
                                          <p:spTgt spid="50">
                                            <p:txEl>
                                              <p:pRg st="2" end="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fade">
                                      <p:cBhvr>
                                        <p:cTn id="87" dur="10"/>
                                        <p:tgtEl>
                                          <p:spTgt spid="7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10"/>
                                        <p:tgtEl>
                                          <p:spTgt spid="41"/>
                                        </p:tgtEl>
                                      </p:cBhvr>
                                    </p:animEffect>
                                  </p:childTnLst>
                                </p:cTn>
                              </p:par>
                              <p:par>
                                <p:cTn id="91" presetID="10" presetClass="entr" presetSubtype="0" fill="hold" nodeType="withEffect">
                                  <p:stCondLst>
                                    <p:cond delay="0"/>
                                  </p:stCondLst>
                                  <p:childTnLst>
                                    <p:set>
                                      <p:cBhvr>
                                        <p:cTn id="92" dur="1" fill="hold">
                                          <p:stCondLst>
                                            <p:cond delay="0"/>
                                          </p:stCondLst>
                                        </p:cTn>
                                        <p:tgtEl>
                                          <p:spTgt spid="1026"/>
                                        </p:tgtEl>
                                        <p:attrNameLst>
                                          <p:attrName>style.visibility</p:attrName>
                                        </p:attrNameLst>
                                      </p:cBhvr>
                                      <p:to>
                                        <p:strVal val="visible"/>
                                      </p:to>
                                    </p:set>
                                    <p:animEffect transition="in" filter="fade">
                                      <p:cBhvr>
                                        <p:cTn id="93" dur="10"/>
                                        <p:tgtEl>
                                          <p:spTgt spid="1026"/>
                                        </p:tgtEl>
                                      </p:cBhvr>
                                    </p:animEffect>
                                  </p:childTnLst>
                                </p:cTn>
                              </p:par>
                              <p:par>
                                <p:cTn id="94" presetID="22" presetClass="entr" presetSubtype="1" fill="hold"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wipe(up)">
                                      <p:cBhvr>
                                        <p:cTn id="96" dur="10"/>
                                        <p:tgtEl>
                                          <p:spTgt spid="4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5"/>
                                        </p:tgtEl>
                                        <p:attrNameLst>
                                          <p:attrName>style.visibility</p:attrName>
                                        </p:attrNameLst>
                                      </p:cBhvr>
                                      <p:to>
                                        <p:strVal val="visible"/>
                                      </p:to>
                                    </p:set>
                                    <p:animEffect transition="in" filter="fade">
                                      <p:cBhvr>
                                        <p:cTn id="99" dur="10"/>
                                        <p:tgtEl>
                                          <p:spTgt spid="7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10"/>
                                        <p:tgtEl>
                                          <p:spTgt spid="31"/>
                                        </p:tgtEl>
                                      </p:cBhvr>
                                    </p:animEffect>
                                  </p:childTnLst>
                                </p:cTn>
                              </p:par>
                              <p:par>
                                <p:cTn id="103" presetID="10" presetClass="entr" presetSubtype="0" fill="hold" nodeType="with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fade">
                                      <p:cBhvr>
                                        <p:cTn id="105" dur="10"/>
                                        <p:tgtEl>
                                          <p:spTgt spid="79"/>
                                        </p:tgtEl>
                                      </p:cBhvr>
                                    </p:animEffect>
                                  </p:childTnLst>
                                </p:cTn>
                              </p:par>
                              <p:par>
                                <p:cTn id="106" presetID="22" presetClass="entr" presetSubtype="8" fill="hold" nodeType="withEffect">
                                  <p:stCondLst>
                                    <p:cond delay="0"/>
                                  </p:stCondLst>
                                  <p:childTnLst>
                                    <p:set>
                                      <p:cBhvr>
                                        <p:cTn id="107" dur="1" fill="hold">
                                          <p:stCondLst>
                                            <p:cond delay="0"/>
                                          </p:stCondLst>
                                        </p:cTn>
                                        <p:tgtEl>
                                          <p:spTgt spid="81"/>
                                        </p:tgtEl>
                                        <p:attrNameLst>
                                          <p:attrName>style.visibility</p:attrName>
                                        </p:attrNameLst>
                                      </p:cBhvr>
                                      <p:to>
                                        <p:strVal val="visible"/>
                                      </p:to>
                                    </p:set>
                                    <p:animEffect transition="in" filter="wipe(left)">
                                      <p:cBhvr>
                                        <p:cTn id="108" dur="10"/>
                                        <p:tgtEl>
                                          <p:spTgt spid="81"/>
                                        </p:tgtEl>
                                      </p:cBhvr>
                                    </p:animEffect>
                                  </p:childTnLst>
                                </p:cTn>
                              </p:par>
                              <p:par>
                                <p:cTn id="109" presetID="10" presetClass="entr" presetSubtype="0" fill="hold" nodeType="withEffect">
                                  <p:stCondLst>
                                    <p:cond delay="0"/>
                                  </p:stCondLst>
                                  <p:childTnLst>
                                    <p:set>
                                      <p:cBhvr>
                                        <p:cTn id="110" dur="1" fill="hold">
                                          <p:stCondLst>
                                            <p:cond delay="0"/>
                                          </p:stCondLst>
                                        </p:cTn>
                                        <p:tgtEl>
                                          <p:spTgt spid="67"/>
                                        </p:tgtEl>
                                        <p:attrNameLst>
                                          <p:attrName>style.visibility</p:attrName>
                                        </p:attrNameLst>
                                      </p:cBhvr>
                                      <p:to>
                                        <p:strVal val="visible"/>
                                      </p:to>
                                    </p:set>
                                    <p:animEffect transition="in" filter="fade">
                                      <p:cBhvr>
                                        <p:cTn id="111" dur="10"/>
                                        <p:tgtEl>
                                          <p:spTgt spid="67"/>
                                        </p:tgtEl>
                                      </p:cBhvr>
                                    </p:animEffect>
                                  </p:childTnLst>
                                </p:cTn>
                              </p:par>
                              <p:par>
                                <p:cTn id="112" presetID="22" presetClass="entr" presetSubtype="1" fill="hold" nodeType="withEffect">
                                  <p:stCondLst>
                                    <p:cond delay="0"/>
                                  </p:stCondLst>
                                  <p:childTnLst>
                                    <p:set>
                                      <p:cBhvr>
                                        <p:cTn id="113" dur="1" fill="hold">
                                          <p:stCondLst>
                                            <p:cond delay="0"/>
                                          </p:stCondLst>
                                        </p:cTn>
                                        <p:tgtEl>
                                          <p:spTgt spid="83"/>
                                        </p:tgtEl>
                                        <p:attrNameLst>
                                          <p:attrName>style.visibility</p:attrName>
                                        </p:attrNameLst>
                                      </p:cBhvr>
                                      <p:to>
                                        <p:strVal val="visible"/>
                                      </p:to>
                                    </p:set>
                                    <p:animEffect transition="in" filter="wipe(up)">
                                      <p:cBhvr>
                                        <p:cTn id="114" dur="10"/>
                                        <p:tgtEl>
                                          <p:spTgt spid="83"/>
                                        </p:tgtEl>
                                      </p:cBhvr>
                                    </p:animEffect>
                                  </p:childTnLst>
                                </p:cTn>
                              </p:par>
                              <p:par>
                                <p:cTn id="115" presetID="10"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animEffect transition="in" filter="fade">
                                      <p:cBhvr>
                                        <p:cTn id="117" dur="10"/>
                                        <p:tgtEl>
                                          <p:spTgt spid="66"/>
                                        </p:tgtEl>
                                      </p:cBhvr>
                                    </p:animEffect>
                                  </p:childTnLst>
                                </p:cTn>
                              </p:par>
                              <p:par>
                                <p:cTn id="118" presetID="22" presetClass="entr" presetSubtype="2" fill="hold" nodeType="with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wipe(right)">
                                      <p:cBhvr>
                                        <p:cTn id="120" dur="10"/>
                                        <p:tgtEl>
                                          <p:spTgt spid="33"/>
                                        </p:tgtEl>
                                      </p:cBhvr>
                                    </p:animEffect>
                                  </p:childTnLst>
                                </p:cTn>
                              </p:par>
                              <p:par>
                                <p:cTn id="121" presetID="10" presetClass="entr" presetSubtype="0" fill="hold" nodeType="withEffect">
                                  <p:stCondLst>
                                    <p:cond delay="0"/>
                                  </p:stCondLst>
                                  <p:childTnLst>
                                    <p:set>
                                      <p:cBhvr>
                                        <p:cTn id="122" dur="1" fill="hold">
                                          <p:stCondLst>
                                            <p:cond delay="0"/>
                                          </p:stCondLst>
                                        </p:cTn>
                                        <p:tgtEl>
                                          <p:spTgt spid="64"/>
                                        </p:tgtEl>
                                        <p:attrNameLst>
                                          <p:attrName>style.visibility</p:attrName>
                                        </p:attrNameLst>
                                      </p:cBhvr>
                                      <p:to>
                                        <p:strVal val="visible"/>
                                      </p:to>
                                    </p:set>
                                    <p:animEffect transition="in" filter="fade">
                                      <p:cBhvr>
                                        <p:cTn id="123" dur="10"/>
                                        <p:tgtEl>
                                          <p:spTgt spid="64"/>
                                        </p:tgtEl>
                                      </p:cBhvr>
                                    </p:animEffect>
                                  </p:childTnLst>
                                </p:cTn>
                              </p:par>
                              <p:par>
                                <p:cTn id="124" presetID="22" presetClass="entr" presetSubtype="2" fill="hold" nodeType="with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wipe(right)">
                                      <p:cBhvr>
                                        <p:cTn id="126" dur="10"/>
                                        <p:tgtEl>
                                          <p:spTgt spid="82"/>
                                        </p:tgtEl>
                                      </p:cBhvr>
                                    </p:animEffect>
                                  </p:childTnLst>
                                </p:cTn>
                              </p:par>
                              <p:par>
                                <p:cTn id="127" presetID="10" presetClass="entr" presetSubtype="0" fill="hold" nodeType="withEffect">
                                  <p:stCondLst>
                                    <p:cond delay="0"/>
                                  </p:stCondLst>
                                  <p:childTnLst>
                                    <p:set>
                                      <p:cBhvr>
                                        <p:cTn id="128" dur="1" fill="hold">
                                          <p:stCondLst>
                                            <p:cond delay="0"/>
                                          </p:stCondLst>
                                        </p:cTn>
                                        <p:tgtEl>
                                          <p:spTgt spid="50">
                                            <p:txEl>
                                              <p:pRg st="3" end="3"/>
                                            </p:txEl>
                                          </p:spTgt>
                                        </p:tgtEl>
                                        <p:attrNameLst>
                                          <p:attrName>style.visibility</p:attrName>
                                        </p:attrNameLst>
                                      </p:cBhvr>
                                      <p:to>
                                        <p:strVal val="visible"/>
                                      </p:to>
                                    </p:set>
                                    <p:animEffect transition="in" filter="fade">
                                      <p:cBhvr>
                                        <p:cTn id="129" dur="10"/>
                                        <p:tgtEl>
                                          <p:spTgt spid="50">
                                            <p:txEl>
                                              <p:pRg st="3" end="3"/>
                                            </p:txEl>
                                          </p:spTgt>
                                        </p:tgtEl>
                                      </p:cBhvr>
                                    </p:animEffec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1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P spid="2"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grpSp>
        <p:nvGrpSpPr>
          <p:cNvPr id="20" name="Group 19">
            <a:extLst>
              <a:ext uri="{FF2B5EF4-FFF2-40B4-BE49-F238E27FC236}">
                <a16:creationId xmlns:a16="http://schemas.microsoft.com/office/drawing/2014/main" id="{E6E48F2E-6CDA-4699-9E1A-A957712859EA}"/>
              </a:ext>
            </a:extLst>
          </p:cNvPr>
          <p:cNvGrpSpPr/>
          <p:nvPr/>
        </p:nvGrpSpPr>
        <p:grpSpPr>
          <a:xfrm>
            <a:off x="9104623" y="1935218"/>
            <a:ext cx="2968831" cy="2923726"/>
            <a:chOff x="9287189" y="1903413"/>
            <a:chExt cx="3028362" cy="2926881"/>
          </a:xfrm>
          <a:solidFill>
            <a:schemeClr val="bg1"/>
          </a:solidFill>
        </p:grpSpPr>
        <p:grpSp>
          <p:nvGrpSpPr>
            <p:cNvPr id="21" name="Group 20">
              <a:extLst>
                <a:ext uri="{FF2B5EF4-FFF2-40B4-BE49-F238E27FC236}">
                  <a16:creationId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9302581" y="1912504"/>
              <a:ext cx="3012970" cy="29177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1">
                      <a:lumMod val="50000"/>
                    </a:schemeClr>
                  </a:solidFill>
                  <a:effectLst/>
                  <a:uLnTx/>
                  <a:uFillTx/>
                  <a:latin typeface="Segoe UI Semilight"/>
                  <a:ea typeface="+mn-ea"/>
                  <a:cs typeface="Segoe UI" pitchFamily="34" charset="0"/>
                </a:rPr>
                <a:t>App modernized</a:t>
              </a:r>
            </a:p>
          </p:txBody>
        </p:sp>
      </p:grpSp>
      <p:cxnSp>
        <p:nvCxnSpPr>
          <p:cNvPr id="27" name="Connector: Elbow 26">
            <a:extLst>
              <a:ext uri="{FF2B5EF4-FFF2-40B4-BE49-F238E27FC236}">
                <a16:creationId xmlns:a16="http://schemas.microsoft.com/office/drawing/2014/main" id="{D100CD8C-26D8-475C-ACE8-F966E38450BF}"/>
              </a:ext>
            </a:extLst>
          </p:cNvPr>
          <p:cNvCxnSpPr>
            <a:cxnSpLocks/>
            <a:stCxn id="19" idx="0"/>
            <a:endCxn id="11" idx="0"/>
          </p:cNvCxnSpPr>
          <p:nvPr/>
        </p:nvCxnSpPr>
        <p:spPr>
          <a:xfrm rot="16200000" flipH="1">
            <a:off x="6045937" y="1155203"/>
            <a:ext cx="95184" cy="1496221"/>
          </a:xfrm>
          <a:prstGeom prst="bentConnector3">
            <a:avLst>
              <a:gd name="adj1" fmla="val -240166"/>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049D6EA-0537-4D64-8D28-1768EA80D0F9}"/>
              </a:ext>
            </a:extLst>
          </p:cNvPr>
          <p:cNvCxnSpPr>
            <a:stCxn id="4" idx="0"/>
            <a:endCxn id="12" idx="0"/>
          </p:cNvCxnSpPr>
          <p:nvPr/>
        </p:nvCxnSpPr>
        <p:spPr>
          <a:xfrm rot="16200000" flipH="1">
            <a:off x="4574372" y="-1770065"/>
            <a:ext cx="95185" cy="7346755"/>
          </a:xfrm>
          <a:prstGeom prst="bentConnector3">
            <a:avLst>
              <a:gd name="adj1" fmla="val -435298"/>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14A499C-D955-47B3-A6D3-3A5E869FACEE}"/>
              </a:ext>
            </a:extLst>
          </p:cNvPr>
          <p:cNvCxnSpPr>
            <a:cxnSpLocks/>
            <a:stCxn id="6" idx="2"/>
            <a:endCxn id="25" idx="2"/>
          </p:cNvCxnSpPr>
          <p:nvPr/>
        </p:nvCxnSpPr>
        <p:spPr>
          <a:xfrm rot="5400000" flipH="1" flipV="1">
            <a:off x="6500165" y="-17178"/>
            <a:ext cx="147371" cy="9801212"/>
          </a:xfrm>
          <a:prstGeom prst="bentConnector3">
            <a:avLst>
              <a:gd name="adj1" fmla="val -41688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B833851-0A1B-46A8-858B-07CAC8BE8D3E}"/>
              </a:ext>
            </a:extLst>
          </p:cNvPr>
          <p:cNvCxnSpPr>
            <a:cxnSpLocks/>
            <a:stCxn id="9" idx="2"/>
            <a:endCxn id="23" idx="2"/>
          </p:cNvCxnSpPr>
          <p:nvPr/>
        </p:nvCxnSpPr>
        <p:spPr>
          <a:xfrm rot="5400000" flipH="1" flipV="1">
            <a:off x="8486182" y="3881508"/>
            <a:ext cx="140829" cy="1997297"/>
          </a:xfrm>
          <a:prstGeom prst="bentConnector3">
            <a:avLst>
              <a:gd name="adj1" fmla="val -162325"/>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610D9F4-0C20-44E9-9E21-533129D4F4FD}"/>
              </a:ext>
            </a:extLst>
          </p:cNvPr>
          <p:cNvCxnSpPr>
            <a:cxnSpLocks/>
            <a:stCxn id="16" idx="2"/>
            <a:endCxn id="24" idx="2"/>
          </p:cNvCxnSpPr>
          <p:nvPr/>
        </p:nvCxnSpPr>
        <p:spPr>
          <a:xfrm rot="5400000" flipH="1" flipV="1">
            <a:off x="7504457" y="1927366"/>
            <a:ext cx="128018" cy="5892769"/>
          </a:xfrm>
          <a:prstGeom prst="bentConnector3">
            <a:avLst>
              <a:gd name="adj1" fmla="val -33481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2875224" y="5893542"/>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1C2D0D8-766C-4F15-A770-6060FF2BA934}"/>
              </a:ext>
            </a:extLst>
          </p:cNvPr>
          <p:cNvGrpSpPr/>
          <p:nvPr/>
        </p:nvGrpSpPr>
        <p:grpSpPr>
          <a:xfrm>
            <a:off x="6167734" y="5893542"/>
            <a:ext cx="3149043" cy="923049"/>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087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10.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4A4D9D44-910F-4AFB-95B7-BEB98DCCC1AC}"/>
    </a:ext>
  </a:extLst>
</a:theme>
</file>

<file path=ppt/theme/theme11.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87B8E049-86DD-457B-99D2-7D8E90DFE250}"/>
    </a:ext>
  </a:extLst>
</a:theme>
</file>

<file path=ppt/theme/theme12.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765FB174-0234-4278-9A67-6F5B0625962D}"/>
    </a:ext>
  </a:extLst>
</a:theme>
</file>

<file path=ppt/theme/theme13.xml><?xml version="1.0" encoding="utf-8"?>
<a:theme xmlns:a="http://schemas.openxmlformats.org/drawingml/2006/main" name="Windows Developer - Office Theme">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 Developer - Office Theme" id="{24E12290-BC96-4F80-BDDE-A76193B051EE}" vid="{88D8F768-C731-4488-A580-022ABC0FD013}"/>
    </a:ext>
  </a:extLst>
</a:theme>
</file>

<file path=ppt/theme/theme14.xml><?xml version="1.0" encoding="utf-8"?>
<a:theme xmlns:a="http://schemas.openxmlformats.org/drawingml/2006/main" name="1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15.xml><?xml version="1.0" encoding="utf-8"?>
<a:theme xmlns:a="http://schemas.openxmlformats.org/drawingml/2006/main" name="2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16.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tx1"/>
          </a:solidFill>
          <a:headEnd type="triangle" w="med" len="med"/>
          <a:tailEnd type="triangl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17.xml><?xml version="1.0" encoding="utf-8"?>
<a:theme xmlns:a="http://schemas.openxmlformats.org/drawingml/2006/main" name="1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18.xml><?xml version="1.0" encoding="utf-8"?>
<a:theme xmlns:a="http://schemas.openxmlformats.org/drawingml/2006/main" name="Original">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Dark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A8265BF8-84F3-48BE-814F-E3836308AA6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6C45E3D0-171D-4407-AB36-6BE8D80AD756}"/>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1FF8523F-46BC-420B-9679-892DB6AC66FC}"/>
    </a:ext>
  </a:extLst>
</a:theme>
</file>

<file path=ppt/theme/theme5.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DC54FAB6-89B1-4512-91CD-8E6B698A12C1}"/>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78BD83BD-9D07-4F98-9099-E01EEE17F348}"/>
    </a:ext>
  </a:extLst>
</a:theme>
</file>

<file path=ppt/theme/theme7.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3B8767CC-5446-42BD-BD38-4A07E8C1B40F}"/>
    </a:ext>
  </a:extLst>
</a:theme>
</file>

<file path=ppt/theme/theme8.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B19E5F18-31BA-4A09-8E6D-44B4E82D1B91}"/>
    </a:ext>
  </a:extLst>
</a:theme>
</file>

<file path=ppt/theme/theme9.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985A748B-0463-4448-B4A1-C7C46972145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14d34310-60a1-48d3-a613-fb02139ea576">v-adbors@microsoft.com</LastSharedByUser>
    <SharedWithUsers xmlns="14d34310-60a1-48d3-a613-fb02139ea576">
      <UserInfo>
        <DisplayName>Sonya Koptyev</DisplayName>
        <AccountId>497</AccountId>
        <AccountType/>
      </UserInfo>
      <UserInfo>
        <DisplayName>Michael Crump (AZURE)</DisplayName>
        <AccountId>3898</AccountId>
        <AccountType/>
      </UserInfo>
      <UserInfo>
        <DisplayName>Lan Kaim</DisplayName>
        <AccountId>105</AccountId>
        <AccountType/>
      </UserInfo>
      <UserInfo>
        <DisplayName>Rajen Kishna</DisplayName>
        <AccountId>2454</AccountId>
        <AccountType/>
      </UserInfo>
      <UserInfo>
        <DisplayName>Joanne Marone</DisplayName>
        <AccountId>766</AccountId>
        <AccountType/>
      </UserInfo>
      <UserInfo>
        <DisplayName>Prem Prakash</DisplayName>
        <AccountId>1099</AccountId>
        <AccountType/>
      </UserInfo>
    </SharedWithUsers>
    <LastSharedByTime xmlns="14d34310-60a1-48d3-a613-fb02139ea576">2017-10-17T00:37:41+00:00</LastSharedByTime>
    <Note xmlns="a304e8bd-da18-4739-9c2c-2307b551e04d" xsi:nil="true"/>
    <Key_x0020_Resource xmlns="a304e8bd-da18-4739-9c2c-2307b551e0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C80BC3ED5A274E884E459649E792B3" ma:contentTypeVersion="16" ma:contentTypeDescription="Create a new document." ma:contentTypeScope="" ma:versionID="cd471574f59e09e8ebc6218ad97b9b3f">
  <xsd:schema xmlns:xsd="http://www.w3.org/2001/XMLSchema" xmlns:xs="http://www.w3.org/2001/XMLSchema" xmlns:p="http://schemas.microsoft.com/office/2006/metadata/properties" xmlns:ns1="http://schemas.microsoft.com/sharepoint/v3" xmlns:ns2="14d34310-60a1-48d3-a613-fb02139ea576" xmlns:ns3="a304e8bd-da18-4739-9c2c-2307b551e04d" targetNamespace="http://schemas.microsoft.com/office/2006/metadata/properties" ma:root="true" ma:fieldsID="add9111a01b2f846525b86ba1e0d7c67" ns1:_="" ns2:_="" ns3:_="">
    <xsd:import namespace="http://schemas.microsoft.com/sharepoint/v3"/>
    <xsd:import namespace="14d34310-60a1-48d3-a613-fb02139ea576"/>
    <xsd:import namespace="a304e8bd-da18-4739-9c2c-2307b551e04d"/>
    <xsd:element name="properties">
      <xsd:complexType>
        <xsd:sequence>
          <xsd:element name="documentManagement">
            <xsd:complexType>
              <xsd:all>
                <xsd:element ref="ns2:SharedWithUsers" minOccurs="0"/>
                <xsd:element ref="ns2:SharedWithDetails" minOccurs="0"/>
                <xsd:element ref="ns3:Key_x0020_Resource"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OCR" minOccurs="0"/>
                <xsd:element ref="ns3:MediaServiceDateTaken" minOccurs="0"/>
                <xsd:element ref="ns3:No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d34310-60a1-48d3-a613-fb02139ea57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304e8bd-da18-4739-9c2c-2307b551e04d" elementFormDefault="qualified">
    <xsd:import namespace="http://schemas.microsoft.com/office/2006/documentManagement/types"/>
    <xsd:import namespace="http://schemas.microsoft.com/office/infopath/2007/PartnerControls"/>
    <xsd:element name="Key_x0020_Resource" ma:index="10" nillable="true" ma:displayName="Key Resource" ma:internalName="Key_x0020_Resource">
      <xsd:simpleType>
        <xsd:restriction base="dms:Text">
          <xsd:maxLength value="255"/>
        </xsd:restriction>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Note" ma:index="20" nillable="true" ma:displayName="Note" ma:description="Additional Note" ma:internalName="Not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schemas.microsoft.com/sharepoint/v3"/>
    <ds:schemaRef ds:uri="http://purl.org/dc/elements/1.1/"/>
    <ds:schemaRef ds:uri="http://schemas.microsoft.com/office/infopath/2007/PartnerControls"/>
    <ds:schemaRef ds:uri="14d34310-60a1-48d3-a613-fb02139ea576"/>
    <ds:schemaRef ds:uri="http://schemas.openxmlformats.org/package/2006/metadata/core-properties"/>
    <ds:schemaRef ds:uri="http://purl.org/dc/terms/"/>
    <ds:schemaRef ds:uri="a304e8bd-da18-4739-9c2c-2307b551e04d"/>
    <ds:schemaRef ds:uri="http://www.w3.org/XML/1998/namespace"/>
    <ds:schemaRef ds:uri="http://purl.org/dc/dcmitype/"/>
  </ds:schemaRefs>
</ds:datastoreItem>
</file>

<file path=customXml/itemProps3.xml><?xml version="1.0" encoding="utf-8"?>
<ds:datastoreItem xmlns:ds="http://schemas.openxmlformats.org/officeDocument/2006/customXml" ds:itemID="{C394EED0-4908-4CD8-A40F-4790201BA4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4d34310-60a1-48d3-a613-fb02139ea576"/>
    <ds:schemaRef ds:uri="a304e8bd-da18-4739-9c2c-2307b551e0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corey-sanders-connect-2017-110617-new</Template>
  <TotalTime>7836</TotalTime>
  <Words>2031</Words>
  <Application>Microsoft Office PowerPoint</Application>
  <PresentationFormat>Custom</PresentationFormat>
  <Paragraphs>483</Paragraphs>
  <Slides>37</Slides>
  <Notes>37</Notes>
  <HiddenSlides>0</HiddenSlides>
  <MMClips>0</MMClips>
  <ScaleCrop>false</ScaleCrop>
  <HeadingPairs>
    <vt:vector size="6" baseType="variant">
      <vt:variant>
        <vt:lpstr>Fonts Used</vt:lpstr>
      </vt:variant>
      <vt:variant>
        <vt:i4>11</vt:i4>
      </vt:variant>
      <vt:variant>
        <vt:lpstr>Theme</vt:lpstr>
      </vt:variant>
      <vt:variant>
        <vt:i4>18</vt:i4>
      </vt:variant>
      <vt:variant>
        <vt:lpstr>Slide Titles</vt:lpstr>
      </vt:variant>
      <vt:variant>
        <vt:i4>37</vt:i4>
      </vt:variant>
    </vt:vector>
  </HeadingPairs>
  <TitlesOfParts>
    <vt:vector size="66" baseType="lpstr">
      <vt:lpstr>MS PGothic</vt:lpstr>
      <vt:lpstr>MS PGothic</vt:lpstr>
      <vt:lpstr>Arial</vt:lpstr>
      <vt:lpstr>Calibri</vt:lpstr>
      <vt:lpstr>Consolas</vt:lpstr>
      <vt:lpstr>Corbel</vt:lpstr>
      <vt:lpstr>Segoe UI</vt:lpstr>
      <vt:lpstr>Segoe UI Light</vt:lpstr>
      <vt:lpstr>Segoe UI Semibold</vt:lpstr>
      <vt:lpstr>Segoe UI Semilight</vt:lpstr>
      <vt:lpstr>Wingdings</vt:lpstr>
      <vt:lpstr>Microsoft_Light_Template</vt:lpstr>
      <vt:lpstr>Microsoft_Dark_Template</vt:lpstr>
      <vt:lpstr>1_5-50113_Microsoft_Ready_Light_Template</vt:lpstr>
      <vt:lpstr>2_5-50002_Ignite_Breakout_Template</vt:lpstr>
      <vt:lpstr>2_COLOR TEMPLATE</vt:lpstr>
      <vt:lpstr>5-50111_Build 2017_LIGHT GRAY TEMPLATE</vt:lpstr>
      <vt:lpstr>1_5-50111_Build 2017_LIGHT GRAY TEMPLATE</vt:lpstr>
      <vt:lpstr>2_USETHIS_1_6-50001_WPC 2016 Keynote Template</vt:lpstr>
      <vt:lpstr>Connect(); 2016 (Remove)</vt:lpstr>
      <vt:lpstr>1_5-50109_Microsoft_Light_Template</vt:lpstr>
      <vt:lpstr>2_3-30810_Convergence_EMEA_Keynote_Template_Dark</vt:lpstr>
      <vt:lpstr>Azure Security Mgmt_2017 Template</vt:lpstr>
      <vt:lpstr>Windows Developer - Office Theme</vt:lpstr>
      <vt:lpstr>1_Microsoft_Light_Template</vt:lpstr>
      <vt:lpstr>2_Microsoft_Light_Template</vt:lpstr>
      <vt:lpstr>Microsoft_Light_Template</vt:lpstr>
      <vt:lpstr>1_Microsoft_Light_Template</vt:lpstr>
      <vt:lpstr>Original</vt:lpstr>
      <vt:lpstr>PowerPoint Presentation</vt:lpstr>
      <vt:lpstr>Application Modernization on Azure</vt:lpstr>
      <vt:lpstr>Value to Optimize and Modernize </vt:lpstr>
      <vt:lpstr>PowerPoint Presentation</vt:lpstr>
      <vt:lpstr>Cloud Maturity Model </vt:lpstr>
      <vt:lpstr>Cloud Maturity Model</vt:lpstr>
      <vt:lpstr>Lift and Shift Migrate your on-premise application to IaaS on Azure</vt:lpstr>
      <vt:lpstr>PowerPoint Presentation</vt:lpstr>
      <vt:lpstr>Cloud Maturity Model </vt:lpstr>
      <vt:lpstr>Cloud Maturity Model </vt:lpstr>
      <vt:lpstr>Cloud Optimized Get more Cloud benefit by Containerizing  your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 Foundation welcomes Steeltoe </vt:lpstr>
      <vt:lpstr>Cloud Maturity Model </vt:lpstr>
      <vt:lpstr>Cloud Maturity Model </vt:lpstr>
      <vt:lpstr>App Modernized Extend your apps with new cloud native services including serverless, microservices and PaaS. </vt:lpstr>
      <vt:lpstr>Microsoft Azure Serverless Platform</vt:lpstr>
      <vt:lpstr>PowerPoint Presentation</vt:lpstr>
      <vt:lpstr>PowerPoint Presentation</vt:lpstr>
      <vt:lpstr>PowerPoint Presentation</vt:lpstr>
      <vt:lpstr>PowerPoint Presentation</vt:lpstr>
      <vt:lpstr>Cloud Maturity Model </vt:lpstr>
      <vt:lpstr>Now what?</vt:lpstr>
      <vt:lpstr>Free eBooks</vt:lpstr>
      <vt:lpstr>PowerPoint Presentation</vt:lpstr>
      <vt:lpstr>PowerPoint Presentation</vt:lpstr>
      <vt:lpstr>Cloud Maturity Model Application Modernization approaches</vt:lpstr>
      <vt:lpstr>PowerPoint Presentation</vt:lpstr>
      <vt:lpstr>Microsoft Azure Serverless Platform</vt:lpstr>
    </vt:vector>
  </TitlesOfParts>
  <Manager/>
  <Company>Microsoft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flow  50mins - 70% show, 30% tell</dc:title>
  <dc:subject>&lt;Speech title here&gt;</dc:subject>
  <dc:creator>Michael Crump (AZURE)</dc:creator>
  <cp:keywords>Microsoft Connect 2017</cp:keywords>
  <dc:description>Formatting: 
Audience Type:</dc:description>
  <cp:lastModifiedBy>Beth Massi</cp:lastModifiedBy>
  <cp:revision>46</cp:revision>
  <dcterms:created xsi:type="dcterms:W3CDTF">2017-11-07T16:45:13Z</dcterms:created>
  <dcterms:modified xsi:type="dcterms:W3CDTF">2017-11-20T20:31:16Z</dcterms:modified>
  <cp:category>Microsoft Connect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0x0101008AC80BC3ED5A274E884E459649E792B3</vt:lpwstr>
  </property>
  <property fmtid="{D5CDD505-2E9C-101B-9397-08002B2CF9AE}" pid="3" name="Product">
    <vt:lpwstr/>
  </property>
  <property fmtid="{D5CDD505-2E9C-101B-9397-08002B2CF9AE}" pid="4" name="Audience">
    <vt:lpwstr/>
  </property>
  <property fmtid="{D5CDD505-2E9C-101B-9397-08002B2CF9AE}" pid="5" name="Track">
    <vt:lpwstr/>
  </property>
  <property fmtid="{D5CDD505-2E9C-101B-9397-08002B2CF9AE}" pid="6" name="Campaign">
    <vt:lpwstr/>
  </property>
  <property fmtid="{D5CDD505-2E9C-101B-9397-08002B2CF9AE}" pid="7" name="IsMyDocuments">
    <vt:bool>true</vt:bool>
  </property>
  <property fmtid="{D5CDD505-2E9C-101B-9397-08002B2CF9AE}" pid="8" name="Audience1">
    <vt:lpwstr/>
  </property>
  <property fmtid="{D5CDD505-2E9C-101B-9397-08002B2CF9AE}" pid="9" name="MSIP_Label_074e257c-5848-4582-9a6f-34a182080e71_Enabled">
    <vt:lpwstr>True</vt:lpwstr>
  </property>
  <property fmtid="{D5CDD505-2E9C-101B-9397-08002B2CF9AE}" pid="10" name="MSIP_Label_074e257c-5848-4582-9a6f-34a182080e71_SiteId">
    <vt:lpwstr>72f988bf-86f1-41af-91ab-2d7cd011db47</vt:lpwstr>
  </property>
  <property fmtid="{D5CDD505-2E9C-101B-9397-08002B2CF9AE}" pid="11" name="MSIP_Label_074e257c-5848-4582-9a6f-34a182080e71_Ref">
    <vt:lpwstr>https://api.informationprotection.azure.com/api/72f988bf-86f1-41af-91ab-2d7cd011db47</vt:lpwstr>
  </property>
  <property fmtid="{D5CDD505-2E9C-101B-9397-08002B2CF9AE}" pid="12" name="MSIP_Label_074e257c-5848-4582-9a6f-34a182080e71_Owner">
    <vt:lpwstr>micrum@microsoft.com</vt:lpwstr>
  </property>
  <property fmtid="{D5CDD505-2E9C-101B-9397-08002B2CF9AE}" pid="13" name="MSIP_Label_074e257c-5848-4582-9a6f-34a182080e71_SetDate">
    <vt:lpwstr>2017-10-16T10:51:13.8215946-07:00</vt:lpwstr>
  </property>
  <property fmtid="{D5CDD505-2E9C-101B-9397-08002B2CF9AE}" pid="14" name="MSIP_Label_074e257c-5848-4582-9a6f-34a182080e71_Name">
    <vt:lpwstr>Confidential</vt:lpwstr>
  </property>
  <property fmtid="{D5CDD505-2E9C-101B-9397-08002B2CF9AE}" pid="15" name="MSIP_Label_074e257c-5848-4582-9a6f-34a182080e71_Application">
    <vt:lpwstr>Microsoft Azure Information Protection</vt:lpwstr>
  </property>
  <property fmtid="{D5CDD505-2E9C-101B-9397-08002B2CF9AE}" pid="16" name="MSIP_Label_074e257c-5848-4582-9a6f-34a182080e71_Extended_MSFT_Method">
    <vt:lpwstr>Manual</vt:lpwstr>
  </property>
  <property fmtid="{D5CDD505-2E9C-101B-9397-08002B2CF9AE}" pid="17" name="MSIP_Label_9fbde396-1a24-4c79-8edf-9254a0f35055_Enabled">
    <vt:lpwstr>True</vt:lpwstr>
  </property>
  <property fmtid="{D5CDD505-2E9C-101B-9397-08002B2CF9AE}" pid="18" name="MSIP_Label_9fbde396-1a24-4c79-8edf-9254a0f35055_SiteId">
    <vt:lpwstr>72f988bf-86f1-41af-91ab-2d7cd011db47</vt:lpwstr>
  </property>
  <property fmtid="{D5CDD505-2E9C-101B-9397-08002B2CF9AE}" pid="19" name="MSIP_Label_9fbde396-1a24-4c79-8edf-9254a0f35055_Ref">
    <vt:lpwstr>https://api.informationprotection.azure.com/api/72f988bf-86f1-41af-91ab-2d7cd011db47</vt:lpwstr>
  </property>
  <property fmtid="{D5CDD505-2E9C-101B-9397-08002B2CF9AE}" pid="20" name="MSIP_Label_9fbde396-1a24-4c79-8edf-9254a0f35055_Owner">
    <vt:lpwstr>micrum@microsoft.com</vt:lpwstr>
  </property>
  <property fmtid="{D5CDD505-2E9C-101B-9397-08002B2CF9AE}" pid="21" name="MSIP_Label_9fbde396-1a24-4c79-8edf-9254a0f35055_SetDate">
    <vt:lpwstr>2017-10-16T10:51:13.8215946-07:00</vt:lpwstr>
  </property>
  <property fmtid="{D5CDD505-2E9C-101B-9397-08002B2CF9AE}" pid="22" name="MSIP_Label_9fbde396-1a24-4c79-8edf-9254a0f35055_Name">
    <vt:lpwstr>Microsoft Extended</vt:lpwstr>
  </property>
  <property fmtid="{D5CDD505-2E9C-101B-9397-08002B2CF9AE}" pid="23" name="MSIP_Label_9fbde396-1a24-4c79-8edf-9254a0f35055_Application">
    <vt:lpwstr>Microsoft Azure Information Protection</vt:lpwstr>
  </property>
  <property fmtid="{D5CDD505-2E9C-101B-9397-08002B2CF9AE}" pid="24" name="MSIP_Label_9fbde396-1a24-4c79-8edf-9254a0f35055_Parent">
    <vt:lpwstr>074e257c-5848-4582-9a6f-34a182080e71</vt:lpwstr>
  </property>
  <property fmtid="{D5CDD505-2E9C-101B-9397-08002B2CF9AE}" pid="25" name="MSIP_Label_9fbde396-1a24-4c79-8edf-9254a0f35055_Extended_MSFT_Method">
    <vt:lpwstr>Manual</vt:lpwstr>
  </property>
  <property fmtid="{D5CDD505-2E9C-101B-9397-08002B2CF9AE}" pid="26" name="Sensitivity">
    <vt:lpwstr>Confidential Microsoft Extended</vt:lpwstr>
  </property>
</Properties>
</file>